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0" r:id="rId3"/>
  </p:sldMasterIdLst>
  <p:notesMasterIdLst>
    <p:notesMasterId r:id="rId52"/>
  </p:notesMasterIdLst>
  <p:sldIdLst>
    <p:sldId id="256" r:id="rId4"/>
    <p:sldId id="327" r:id="rId5"/>
    <p:sldId id="322" r:id="rId6"/>
    <p:sldId id="257" r:id="rId7"/>
    <p:sldId id="314" r:id="rId8"/>
    <p:sldId id="306" r:id="rId9"/>
    <p:sldId id="310" r:id="rId10"/>
    <p:sldId id="320" r:id="rId11"/>
    <p:sldId id="321" r:id="rId12"/>
    <p:sldId id="309" r:id="rId13"/>
    <p:sldId id="259" r:id="rId14"/>
    <p:sldId id="260" r:id="rId15"/>
    <p:sldId id="263" r:id="rId16"/>
    <p:sldId id="261" r:id="rId17"/>
    <p:sldId id="262" r:id="rId18"/>
    <p:sldId id="303" r:id="rId19"/>
    <p:sldId id="264" r:id="rId20"/>
    <p:sldId id="285" r:id="rId21"/>
    <p:sldId id="286" r:id="rId22"/>
    <p:sldId id="287" r:id="rId23"/>
    <p:sldId id="291" r:id="rId24"/>
    <p:sldId id="288" r:id="rId25"/>
    <p:sldId id="289" r:id="rId26"/>
    <p:sldId id="323" r:id="rId27"/>
    <p:sldId id="311" r:id="rId28"/>
    <p:sldId id="290" r:id="rId29"/>
    <p:sldId id="274" r:id="rId30"/>
    <p:sldId id="275" r:id="rId31"/>
    <p:sldId id="324" r:id="rId32"/>
    <p:sldId id="276" r:id="rId33"/>
    <p:sldId id="308" r:id="rId34"/>
    <p:sldId id="281" r:id="rId35"/>
    <p:sldId id="277" r:id="rId36"/>
    <p:sldId id="304" r:id="rId37"/>
    <p:sldId id="326" r:id="rId38"/>
    <p:sldId id="305" r:id="rId39"/>
    <p:sldId id="295" r:id="rId40"/>
    <p:sldId id="296" r:id="rId41"/>
    <p:sldId id="297" r:id="rId42"/>
    <p:sldId id="298" r:id="rId43"/>
    <p:sldId id="292" r:id="rId44"/>
    <p:sldId id="293" r:id="rId45"/>
    <p:sldId id="294" r:id="rId46"/>
    <p:sldId id="299" r:id="rId47"/>
    <p:sldId id="283" r:id="rId48"/>
    <p:sldId id="300" r:id="rId49"/>
    <p:sldId id="328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2F91E-650A-484B-A840-5449854A175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90722DAB-BE48-46FC-8532-0F617A50873F}">
      <dgm:prSet phldrT="[Text]"/>
      <dgm:spPr/>
      <dgm:t>
        <a:bodyPr/>
        <a:lstStyle/>
        <a:p>
          <a:r>
            <a:rPr lang="en-US" dirty="0"/>
            <a:t>Wear PPE</a:t>
          </a:r>
        </a:p>
      </dgm:t>
    </dgm:pt>
    <dgm:pt modelId="{63CE96E1-C3D1-4FD4-9631-FB507F86F183}" type="parTrans" cxnId="{84F0C12E-BC2C-4E38-84B1-4ED935A81802}">
      <dgm:prSet/>
      <dgm:spPr/>
      <dgm:t>
        <a:bodyPr/>
        <a:lstStyle/>
        <a:p>
          <a:endParaRPr lang="en-US"/>
        </a:p>
      </dgm:t>
    </dgm:pt>
    <dgm:pt modelId="{3B61A9C3-B50C-440E-8D7E-685CCFF36892}" type="sibTrans" cxnId="{84F0C12E-BC2C-4E38-84B1-4ED935A81802}">
      <dgm:prSet/>
      <dgm:spPr/>
      <dgm:t>
        <a:bodyPr/>
        <a:lstStyle/>
        <a:p>
          <a:endParaRPr lang="en-US"/>
        </a:p>
      </dgm:t>
    </dgm:pt>
    <dgm:pt modelId="{BE46C2C5-6CE2-47D1-AFC7-A0CA91A50EF6}">
      <dgm:prSet phldrT="[Text]"/>
      <dgm:spPr/>
      <dgm:t>
        <a:bodyPr/>
        <a:lstStyle/>
        <a:p>
          <a:r>
            <a:rPr lang="en-US" dirty="0" smtClean="0"/>
            <a:t>Is PPE</a:t>
          </a:r>
        </a:p>
        <a:p>
          <a:r>
            <a:rPr lang="en-US" dirty="0" smtClean="0"/>
            <a:t>Required?</a:t>
          </a:r>
          <a:endParaRPr lang="en-US" dirty="0"/>
        </a:p>
      </dgm:t>
    </dgm:pt>
    <dgm:pt modelId="{B15873AA-9A5A-477D-A897-01D96EADCE6D}" type="parTrans" cxnId="{8112DB51-2B50-4AA6-903C-9B2D88EB9D71}">
      <dgm:prSet/>
      <dgm:spPr/>
      <dgm:t>
        <a:bodyPr/>
        <a:lstStyle/>
        <a:p>
          <a:endParaRPr lang="en-US"/>
        </a:p>
      </dgm:t>
    </dgm:pt>
    <dgm:pt modelId="{C3D8AD0F-5CE5-403B-9246-4CF4113751CE}" type="sibTrans" cxnId="{8112DB51-2B50-4AA6-903C-9B2D88EB9D71}">
      <dgm:prSet/>
      <dgm:spPr/>
      <dgm:t>
        <a:bodyPr/>
        <a:lstStyle/>
        <a:p>
          <a:endParaRPr lang="en-US"/>
        </a:p>
      </dgm:t>
    </dgm:pt>
    <dgm:pt modelId="{4A390D3A-FA8A-4914-9EB6-6535A80D249A}">
      <dgm:prSet phldrT="[Text]"/>
      <dgm:spPr/>
      <dgm:t>
        <a:bodyPr/>
        <a:lstStyle/>
        <a:p>
          <a:r>
            <a:rPr lang="en-US" dirty="0"/>
            <a:t>Is PPE </a:t>
          </a:r>
          <a:r>
            <a:rPr lang="en-US" dirty="0" smtClean="0"/>
            <a:t>Enough?</a:t>
          </a:r>
          <a:endParaRPr lang="en-US" dirty="0"/>
        </a:p>
      </dgm:t>
    </dgm:pt>
    <dgm:pt modelId="{C32AE039-CFF6-42F6-A52C-27B085E7A7A9}" type="parTrans" cxnId="{6C479AB9-E4D9-4C96-8AF2-44D948BE42E5}">
      <dgm:prSet/>
      <dgm:spPr/>
      <dgm:t>
        <a:bodyPr/>
        <a:lstStyle/>
        <a:p>
          <a:endParaRPr lang="en-US"/>
        </a:p>
      </dgm:t>
    </dgm:pt>
    <dgm:pt modelId="{25BC6573-24C8-43D0-8395-1B3D347F4F60}" type="sibTrans" cxnId="{6C479AB9-E4D9-4C96-8AF2-44D948BE42E5}">
      <dgm:prSet/>
      <dgm:spPr/>
      <dgm:t>
        <a:bodyPr/>
        <a:lstStyle/>
        <a:p>
          <a:endParaRPr lang="en-US"/>
        </a:p>
      </dgm:t>
    </dgm:pt>
    <dgm:pt modelId="{ABD0F935-02E6-4EFF-8F23-74E73A93F7D4}">
      <dgm:prSet/>
      <dgm:spPr/>
      <dgm:t>
        <a:bodyPr/>
        <a:lstStyle/>
        <a:p>
          <a:r>
            <a:rPr lang="en-US" dirty="0"/>
            <a:t>General Rule</a:t>
          </a:r>
        </a:p>
      </dgm:t>
    </dgm:pt>
    <dgm:pt modelId="{965AD4F3-E576-400E-9EE5-1363B04E21AE}" type="parTrans" cxnId="{766B9246-B3F0-455B-A6A9-BBC21773F983}">
      <dgm:prSet/>
      <dgm:spPr/>
      <dgm:t>
        <a:bodyPr/>
        <a:lstStyle/>
        <a:p>
          <a:endParaRPr lang="en-US"/>
        </a:p>
      </dgm:t>
    </dgm:pt>
    <dgm:pt modelId="{65B2A279-CCA8-4295-9E4B-0B9D782D4D15}" type="sibTrans" cxnId="{766B9246-B3F0-455B-A6A9-BBC21773F983}">
      <dgm:prSet/>
      <dgm:spPr/>
      <dgm:t>
        <a:bodyPr/>
        <a:lstStyle/>
        <a:p>
          <a:endParaRPr lang="en-US"/>
        </a:p>
      </dgm:t>
    </dgm:pt>
    <dgm:pt modelId="{023A11BB-EA23-4727-9C9C-551F29D27C4C}">
      <dgm:prSet/>
      <dgm:spPr/>
      <dgm:t>
        <a:bodyPr/>
        <a:lstStyle/>
        <a:p>
          <a:r>
            <a:rPr lang="en-US" dirty="0" smtClean="0"/>
            <a:t>Access </a:t>
          </a:r>
        </a:p>
        <a:p>
          <a:r>
            <a:rPr lang="en-US" dirty="0" smtClean="0"/>
            <a:t>Risk</a:t>
          </a:r>
          <a:endParaRPr lang="en-US" dirty="0"/>
        </a:p>
      </dgm:t>
    </dgm:pt>
    <dgm:pt modelId="{DBF0617B-1D69-48E9-89DF-D76E123D0429}" type="parTrans" cxnId="{37DBBB3D-1283-4020-AD61-A26B6C2712A5}">
      <dgm:prSet/>
      <dgm:spPr/>
      <dgm:t>
        <a:bodyPr/>
        <a:lstStyle/>
        <a:p>
          <a:endParaRPr lang="en-US"/>
        </a:p>
      </dgm:t>
    </dgm:pt>
    <dgm:pt modelId="{18EE6021-F4F9-4FBC-BF05-9ECA67C1CEFB}" type="sibTrans" cxnId="{37DBBB3D-1283-4020-AD61-A26B6C2712A5}">
      <dgm:prSet/>
      <dgm:spPr/>
      <dgm:t>
        <a:bodyPr/>
        <a:lstStyle/>
        <a:p>
          <a:endParaRPr lang="en-US"/>
        </a:p>
      </dgm:t>
    </dgm:pt>
    <dgm:pt modelId="{0569833E-AD35-4D18-93F8-FCE4F5EB3D6A}">
      <dgm:prSet/>
      <dgm:spPr/>
      <dgm:t>
        <a:bodyPr/>
        <a:lstStyle/>
        <a:p>
          <a:r>
            <a:rPr lang="en-US" dirty="0" smtClean="0"/>
            <a:t>Manage</a:t>
          </a:r>
        </a:p>
        <a:p>
          <a:r>
            <a:rPr lang="en-US" dirty="0" smtClean="0"/>
            <a:t>Risk</a:t>
          </a:r>
          <a:endParaRPr lang="en-US" dirty="0"/>
        </a:p>
      </dgm:t>
    </dgm:pt>
    <dgm:pt modelId="{1C34BCF1-46A6-403C-AF2C-07069BACA4B6}" type="parTrans" cxnId="{7AC64918-2A14-4B51-AE25-ED23EA60716B}">
      <dgm:prSet/>
      <dgm:spPr/>
      <dgm:t>
        <a:bodyPr/>
        <a:lstStyle/>
        <a:p>
          <a:endParaRPr lang="en-US"/>
        </a:p>
      </dgm:t>
    </dgm:pt>
    <dgm:pt modelId="{E4B0D866-B66F-4639-979C-65DE7B921284}" type="sibTrans" cxnId="{7AC64918-2A14-4B51-AE25-ED23EA60716B}">
      <dgm:prSet/>
      <dgm:spPr/>
      <dgm:t>
        <a:bodyPr/>
        <a:lstStyle/>
        <a:p>
          <a:endParaRPr lang="en-US"/>
        </a:p>
      </dgm:t>
    </dgm:pt>
    <dgm:pt modelId="{596B625B-9A75-4972-9105-810992F00D1F}">
      <dgm:prSet phldrT="[Text]"/>
      <dgm:spPr/>
      <dgm:t>
        <a:bodyPr/>
        <a:lstStyle/>
        <a:p>
          <a:r>
            <a:rPr lang="en-US" dirty="0" smtClean="0"/>
            <a:t>Which PPE?</a:t>
          </a:r>
          <a:endParaRPr lang="en-US" dirty="0"/>
        </a:p>
      </dgm:t>
    </dgm:pt>
    <dgm:pt modelId="{C92FF60D-B7CE-4E2B-BC42-F1C4877FCC46}" type="parTrans" cxnId="{47C42C19-7B74-4B7E-9931-00B82ED34244}">
      <dgm:prSet/>
      <dgm:spPr/>
      <dgm:t>
        <a:bodyPr/>
        <a:lstStyle/>
        <a:p>
          <a:endParaRPr lang="en-US"/>
        </a:p>
      </dgm:t>
    </dgm:pt>
    <dgm:pt modelId="{2C53AB43-0F08-4426-9AC3-CD5A37BA1922}" type="sibTrans" cxnId="{47C42C19-7B74-4B7E-9931-00B82ED34244}">
      <dgm:prSet/>
      <dgm:spPr/>
      <dgm:t>
        <a:bodyPr/>
        <a:lstStyle/>
        <a:p>
          <a:endParaRPr lang="en-US"/>
        </a:p>
      </dgm:t>
    </dgm:pt>
    <dgm:pt modelId="{E31D5AC4-6A9A-4BEB-A991-61DAA4690ACD}">
      <dgm:prSet/>
      <dgm:spPr/>
      <dgm:t>
        <a:bodyPr/>
        <a:lstStyle/>
        <a:p>
          <a:r>
            <a:rPr lang="en-US" dirty="0" smtClean="0"/>
            <a:t>Lessons Learned</a:t>
          </a:r>
        </a:p>
      </dgm:t>
    </dgm:pt>
    <dgm:pt modelId="{26E4DC0D-41B9-4F91-94F5-0E5DC8145985}" type="parTrans" cxnId="{19A74951-3286-467C-B463-039704F0BF46}">
      <dgm:prSet/>
      <dgm:spPr/>
      <dgm:t>
        <a:bodyPr/>
        <a:lstStyle/>
        <a:p>
          <a:endParaRPr lang="en-US"/>
        </a:p>
      </dgm:t>
    </dgm:pt>
    <dgm:pt modelId="{82E72B59-25FC-41E0-8B61-8D96A11EAA6B}" type="sibTrans" cxnId="{19A74951-3286-467C-B463-039704F0BF46}">
      <dgm:prSet/>
      <dgm:spPr/>
      <dgm:t>
        <a:bodyPr/>
        <a:lstStyle/>
        <a:p>
          <a:endParaRPr lang="en-US"/>
        </a:p>
      </dgm:t>
    </dgm:pt>
    <dgm:pt modelId="{D2C027EA-529F-4484-9F0B-4CA263C3628B}" type="pres">
      <dgm:prSet presAssocID="{9412F91E-650A-484B-A840-5449854A175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97741B-901E-4C06-87F0-40A607C4AC50}" type="pres">
      <dgm:prSet presAssocID="{90722DAB-BE48-46FC-8532-0F617A50873F}" presName="horFlow" presStyleCnt="0"/>
      <dgm:spPr/>
    </dgm:pt>
    <dgm:pt modelId="{C40B5E89-78AA-459E-A921-569F47FF8453}" type="pres">
      <dgm:prSet presAssocID="{90722DAB-BE48-46FC-8532-0F617A50873F}" presName="bigChev" presStyleLbl="node1" presStyleIdx="0" presStyleCnt="4"/>
      <dgm:spPr/>
      <dgm:t>
        <a:bodyPr/>
        <a:lstStyle/>
        <a:p>
          <a:endParaRPr lang="en-US"/>
        </a:p>
      </dgm:t>
    </dgm:pt>
    <dgm:pt modelId="{1903E2E7-B07D-4BB1-A510-D0BE5B98F9F2}" type="pres">
      <dgm:prSet presAssocID="{965AD4F3-E576-400E-9EE5-1363B04E21AE}" presName="parTrans" presStyleCnt="0"/>
      <dgm:spPr/>
    </dgm:pt>
    <dgm:pt modelId="{A30F6D1D-EAD5-4689-BC7C-9846B4453F3E}" type="pres">
      <dgm:prSet presAssocID="{ABD0F935-02E6-4EFF-8F23-74E73A93F7D4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03078-FBDB-473A-B4DD-D0B56E28D63E}" type="pres">
      <dgm:prSet presAssocID="{90722DAB-BE48-46FC-8532-0F617A50873F}" presName="vSp" presStyleCnt="0"/>
      <dgm:spPr/>
    </dgm:pt>
    <dgm:pt modelId="{EC7C192B-045D-4EFA-BFE0-5AB89BA0695F}" type="pres">
      <dgm:prSet presAssocID="{BE46C2C5-6CE2-47D1-AFC7-A0CA91A50EF6}" presName="horFlow" presStyleCnt="0"/>
      <dgm:spPr/>
    </dgm:pt>
    <dgm:pt modelId="{E0FA354A-368F-4981-91BF-2FA6B6D7E5E5}" type="pres">
      <dgm:prSet presAssocID="{BE46C2C5-6CE2-47D1-AFC7-A0CA91A50EF6}" presName="bigChev" presStyleLbl="node1" presStyleIdx="1" presStyleCnt="4"/>
      <dgm:spPr/>
      <dgm:t>
        <a:bodyPr/>
        <a:lstStyle/>
        <a:p>
          <a:endParaRPr lang="en-US"/>
        </a:p>
      </dgm:t>
    </dgm:pt>
    <dgm:pt modelId="{FD576A0C-80B2-4C4C-8A7E-36D7E9A8BBC0}" type="pres">
      <dgm:prSet presAssocID="{DBF0617B-1D69-48E9-89DF-D76E123D0429}" presName="parTrans" presStyleCnt="0"/>
      <dgm:spPr/>
    </dgm:pt>
    <dgm:pt modelId="{E5981F7F-DE9E-47FE-8F13-BE08C9BA27A0}" type="pres">
      <dgm:prSet presAssocID="{023A11BB-EA23-4727-9C9C-551F29D27C4C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D19A5-C686-484F-8F67-CAA35EE33AF1}" type="pres">
      <dgm:prSet presAssocID="{18EE6021-F4F9-4FBC-BF05-9ECA67C1CEFB}" presName="sibTrans" presStyleCnt="0"/>
      <dgm:spPr/>
    </dgm:pt>
    <dgm:pt modelId="{1FC3F469-31C2-4A9F-969D-0793BCF09813}" type="pres">
      <dgm:prSet presAssocID="{E31D5AC4-6A9A-4BEB-A991-61DAA4690ACD}" presName="node" presStyleLbl="alignAccFollowNode1" presStyleIdx="2" presStyleCnt="4" custLinFactX="-70864" custLinFactY="3922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16842-A21A-47E9-ACFB-90BFCE8EAD7E}" type="pres">
      <dgm:prSet presAssocID="{BE46C2C5-6CE2-47D1-AFC7-A0CA91A50EF6}" presName="vSp" presStyleCnt="0"/>
      <dgm:spPr/>
    </dgm:pt>
    <dgm:pt modelId="{98FE37B9-039C-4E79-BD50-434A7F98F3B2}" type="pres">
      <dgm:prSet presAssocID="{596B625B-9A75-4972-9105-810992F00D1F}" presName="horFlow" presStyleCnt="0"/>
      <dgm:spPr/>
    </dgm:pt>
    <dgm:pt modelId="{4EE7F65C-28B1-49A9-9FC3-8F90A639AA1C}" type="pres">
      <dgm:prSet presAssocID="{596B625B-9A75-4972-9105-810992F00D1F}" presName="bigChev" presStyleLbl="node1" presStyleIdx="2" presStyleCnt="4"/>
      <dgm:spPr/>
      <dgm:t>
        <a:bodyPr/>
        <a:lstStyle/>
        <a:p>
          <a:endParaRPr lang="en-US"/>
        </a:p>
      </dgm:t>
    </dgm:pt>
    <dgm:pt modelId="{EF033C24-A4EB-485F-9450-274A5756785D}" type="pres">
      <dgm:prSet presAssocID="{596B625B-9A75-4972-9105-810992F00D1F}" presName="vSp" presStyleCnt="0"/>
      <dgm:spPr/>
    </dgm:pt>
    <dgm:pt modelId="{BAAAEFD8-4777-4A12-88E3-45F78A33C837}" type="pres">
      <dgm:prSet presAssocID="{4A390D3A-FA8A-4914-9EB6-6535A80D249A}" presName="horFlow" presStyleCnt="0"/>
      <dgm:spPr/>
    </dgm:pt>
    <dgm:pt modelId="{8D208D48-D432-48AB-ABCA-E5C5ED5D4ED2}" type="pres">
      <dgm:prSet presAssocID="{4A390D3A-FA8A-4914-9EB6-6535A80D249A}" presName="bigChev" presStyleLbl="node1" presStyleIdx="3" presStyleCnt="4"/>
      <dgm:spPr/>
      <dgm:t>
        <a:bodyPr/>
        <a:lstStyle/>
        <a:p>
          <a:endParaRPr lang="en-US"/>
        </a:p>
      </dgm:t>
    </dgm:pt>
    <dgm:pt modelId="{8D13484C-5AC9-48B8-9696-643CBFEBFABA}" type="pres">
      <dgm:prSet presAssocID="{1C34BCF1-46A6-403C-AF2C-07069BACA4B6}" presName="parTrans" presStyleCnt="0"/>
      <dgm:spPr/>
    </dgm:pt>
    <dgm:pt modelId="{24067932-DD48-4A01-B754-D53AECE6F2DD}" type="pres">
      <dgm:prSet presAssocID="{0569833E-AD35-4D18-93F8-FCE4F5EB3D6A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7A13E-F17E-42B0-A50E-B7E608F9E8C2}" type="presOf" srcId="{0569833E-AD35-4D18-93F8-FCE4F5EB3D6A}" destId="{24067932-DD48-4A01-B754-D53AECE6F2DD}" srcOrd="0" destOrd="0" presId="urn:microsoft.com/office/officeart/2005/8/layout/lProcess3"/>
    <dgm:cxn modelId="{4013F2C6-D01F-4911-979D-D525E3D0197F}" type="presOf" srcId="{BE46C2C5-6CE2-47D1-AFC7-A0CA91A50EF6}" destId="{E0FA354A-368F-4981-91BF-2FA6B6D7E5E5}" srcOrd="0" destOrd="0" presId="urn:microsoft.com/office/officeart/2005/8/layout/lProcess3"/>
    <dgm:cxn modelId="{19A74951-3286-467C-B463-039704F0BF46}" srcId="{BE46C2C5-6CE2-47D1-AFC7-A0CA91A50EF6}" destId="{E31D5AC4-6A9A-4BEB-A991-61DAA4690ACD}" srcOrd="1" destOrd="0" parTransId="{26E4DC0D-41B9-4F91-94F5-0E5DC8145985}" sibTransId="{82E72B59-25FC-41E0-8B61-8D96A11EAA6B}"/>
    <dgm:cxn modelId="{8112DB51-2B50-4AA6-903C-9B2D88EB9D71}" srcId="{9412F91E-650A-484B-A840-5449854A175A}" destId="{BE46C2C5-6CE2-47D1-AFC7-A0CA91A50EF6}" srcOrd="1" destOrd="0" parTransId="{B15873AA-9A5A-477D-A897-01D96EADCE6D}" sibTransId="{C3D8AD0F-5CE5-403B-9246-4CF4113751CE}"/>
    <dgm:cxn modelId="{B4EC21BF-EBB0-4214-9DDF-71246D4CC9C9}" type="presOf" srcId="{9412F91E-650A-484B-A840-5449854A175A}" destId="{D2C027EA-529F-4484-9F0B-4CA263C3628B}" srcOrd="0" destOrd="0" presId="urn:microsoft.com/office/officeart/2005/8/layout/lProcess3"/>
    <dgm:cxn modelId="{B26BC371-DF7C-49A3-9DF0-D163C6840F65}" type="presOf" srcId="{E31D5AC4-6A9A-4BEB-A991-61DAA4690ACD}" destId="{1FC3F469-31C2-4A9F-969D-0793BCF09813}" srcOrd="0" destOrd="0" presId="urn:microsoft.com/office/officeart/2005/8/layout/lProcess3"/>
    <dgm:cxn modelId="{47C42C19-7B74-4B7E-9931-00B82ED34244}" srcId="{9412F91E-650A-484B-A840-5449854A175A}" destId="{596B625B-9A75-4972-9105-810992F00D1F}" srcOrd="2" destOrd="0" parTransId="{C92FF60D-B7CE-4E2B-BC42-F1C4877FCC46}" sibTransId="{2C53AB43-0F08-4426-9AC3-CD5A37BA1922}"/>
    <dgm:cxn modelId="{92C95329-AC05-4F67-B378-14A1E1C6E2D0}" type="presOf" srcId="{90722DAB-BE48-46FC-8532-0F617A50873F}" destId="{C40B5E89-78AA-459E-A921-569F47FF8453}" srcOrd="0" destOrd="0" presId="urn:microsoft.com/office/officeart/2005/8/layout/lProcess3"/>
    <dgm:cxn modelId="{12CF1D2E-B248-4377-9BD3-5CAFCD279432}" type="presOf" srcId="{023A11BB-EA23-4727-9C9C-551F29D27C4C}" destId="{E5981F7F-DE9E-47FE-8F13-BE08C9BA27A0}" srcOrd="0" destOrd="0" presId="urn:microsoft.com/office/officeart/2005/8/layout/lProcess3"/>
    <dgm:cxn modelId="{6C479AB9-E4D9-4C96-8AF2-44D948BE42E5}" srcId="{9412F91E-650A-484B-A840-5449854A175A}" destId="{4A390D3A-FA8A-4914-9EB6-6535A80D249A}" srcOrd="3" destOrd="0" parTransId="{C32AE039-CFF6-42F6-A52C-27B085E7A7A9}" sibTransId="{25BC6573-24C8-43D0-8395-1B3D347F4F60}"/>
    <dgm:cxn modelId="{EA354369-CA93-4AA0-A5C4-7271F15814E0}" type="presOf" srcId="{4A390D3A-FA8A-4914-9EB6-6535A80D249A}" destId="{8D208D48-D432-48AB-ABCA-E5C5ED5D4ED2}" srcOrd="0" destOrd="0" presId="urn:microsoft.com/office/officeart/2005/8/layout/lProcess3"/>
    <dgm:cxn modelId="{B2AB55AC-8A51-4F48-81BB-9926DB12844E}" type="presOf" srcId="{ABD0F935-02E6-4EFF-8F23-74E73A93F7D4}" destId="{A30F6D1D-EAD5-4689-BC7C-9846B4453F3E}" srcOrd="0" destOrd="0" presId="urn:microsoft.com/office/officeart/2005/8/layout/lProcess3"/>
    <dgm:cxn modelId="{766B9246-B3F0-455B-A6A9-BBC21773F983}" srcId="{90722DAB-BE48-46FC-8532-0F617A50873F}" destId="{ABD0F935-02E6-4EFF-8F23-74E73A93F7D4}" srcOrd="0" destOrd="0" parTransId="{965AD4F3-E576-400E-9EE5-1363B04E21AE}" sibTransId="{65B2A279-CCA8-4295-9E4B-0B9D782D4D15}"/>
    <dgm:cxn modelId="{84F0C12E-BC2C-4E38-84B1-4ED935A81802}" srcId="{9412F91E-650A-484B-A840-5449854A175A}" destId="{90722DAB-BE48-46FC-8532-0F617A50873F}" srcOrd="0" destOrd="0" parTransId="{63CE96E1-C3D1-4FD4-9631-FB507F86F183}" sibTransId="{3B61A9C3-B50C-440E-8D7E-685CCFF36892}"/>
    <dgm:cxn modelId="{37DBBB3D-1283-4020-AD61-A26B6C2712A5}" srcId="{BE46C2C5-6CE2-47D1-AFC7-A0CA91A50EF6}" destId="{023A11BB-EA23-4727-9C9C-551F29D27C4C}" srcOrd="0" destOrd="0" parTransId="{DBF0617B-1D69-48E9-89DF-D76E123D0429}" sibTransId="{18EE6021-F4F9-4FBC-BF05-9ECA67C1CEFB}"/>
    <dgm:cxn modelId="{7AC64918-2A14-4B51-AE25-ED23EA60716B}" srcId="{4A390D3A-FA8A-4914-9EB6-6535A80D249A}" destId="{0569833E-AD35-4D18-93F8-FCE4F5EB3D6A}" srcOrd="0" destOrd="0" parTransId="{1C34BCF1-46A6-403C-AF2C-07069BACA4B6}" sibTransId="{E4B0D866-B66F-4639-979C-65DE7B921284}"/>
    <dgm:cxn modelId="{87543D58-FD22-48FF-976A-3FFF63B44504}" type="presOf" srcId="{596B625B-9A75-4972-9105-810992F00D1F}" destId="{4EE7F65C-28B1-49A9-9FC3-8F90A639AA1C}" srcOrd="0" destOrd="0" presId="urn:microsoft.com/office/officeart/2005/8/layout/lProcess3"/>
    <dgm:cxn modelId="{5220C6AA-1339-4D37-A8F0-FEBE798E4F00}" type="presParOf" srcId="{D2C027EA-529F-4484-9F0B-4CA263C3628B}" destId="{D797741B-901E-4C06-87F0-40A607C4AC50}" srcOrd="0" destOrd="0" presId="urn:microsoft.com/office/officeart/2005/8/layout/lProcess3"/>
    <dgm:cxn modelId="{B3F0AD6D-AF24-49BD-86B2-ACE4743E3283}" type="presParOf" srcId="{D797741B-901E-4C06-87F0-40A607C4AC50}" destId="{C40B5E89-78AA-459E-A921-569F47FF8453}" srcOrd="0" destOrd="0" presId="urn:microsoft.com/office/officeart/2005/8/layout/lProcess3"/>
    <dgm:cxn modelId="{CAFA6A00-1550-4BDC-8209-09CBA49DC116}" type="presParOf" srcId="{D797741B-901E-4C06-87F0-40A607C4AC50}" destId="{1903E2E7-B07D-4BB1-A510-D0BE5B98F9F2}" srcOrd="1" destOrd="0" presId="urn:microsoft.com/office/officeart/2005/8/layout/lProcess3"/>
    <dgm:cxn modelId="{36A39207-CD52-46D8-BEEA-900B89513183}" type="presParOf" srcId="{D797741B-901E-4C06-87F0-40A607C4AC50}" destId="{A30F6D1D-EAD5-4689-BC7C-9846B4453F3E}" srcOrd="2" destOrd="0" presId="urn:microsoft.com/office/officeart/2005/8/layout/lProcess3"/>
    <dgm:cxn modelId="{AD2B167F-3248-4404-879E-2ED35F6A05B4}" type="presParOf" srcId="{D2C027EA-529F-4484-9F0B-4CA263C3628B}" destId="{DA503078-FBDB-473A-B4DD-D0B56E28D63E}" srcOrd="1" destOrd="0" presId="urn:microsoft.com/office/officeart/2005/8/layout/lProcess3"/>
    <dgm:cxn modelId="{9703534A-0649-4500-9CB7-9AABFB7AD9F8}" type="presParOf" srcId="{D2C027EA-529F-4484-9F0B-4CA263C3628B}" destId="{EC7C192B-045D-4EFA-BFE0-5AB89BA0695F}" srcOrd="2" destOrd="0" presId="urn:microsoft.com/office/officeart/2005/8/layout/lProcess3"/>
    <dgm:cxn modelId="{B8230E01-A966-41C8-828A-A61886570312}" type="presParOf" srcId="{EC7C192B-045D-4EFA-BFE0-5AB89BA0695F}" destId="{E0FA354A-368F-4981-91BF-2FA6B6D7E5E5}" srcOrd="0" destOrd="0" presId="urn:microsoft.com/office/officeart/2005/8/layout/lProcess3"/>
    <dgm:cxn modelId="{860B29BB-2B9B-41DC-988C-990FE23F389A}" type="presParOf" srcId="{EC7C192B-045D-4EFA-BFE0-5AB89BA0695F}" destId="{FD576A0C-80B2-4C4C-8A7E-36D7E9A8BBC0}" srcOrd="1" destOrd="0" presId="urn:microsoft.com/office/officeart/2005/8/layout/lProcess3"/>
    <dgm:cxn modelId="{253AEC23-164E-4225-ABE1-63AC661E0D18}" type="presParOf" srcId="{EC7C192B-045D-4EFA-BFE0-5AB89BA0695F}" destId="{E5981F7F-DE9E-47FE-8F13-BE08C9BA27A0}" srcOrd="2" destOrd="0" presId="urn:microsoft.com/office/officeart/2005/8/layout/lProcess3"/>
    <dgm:cxn modelId="{40330343-D6A5-40F0-BEBF-4080287A1DFE}" type="presParOf" srcId="{EC7C192B-045D-4EFA-BFE0-5AB89BA0695F}" destId="{572D19A5-C686-484F-8F67-CAA35EE33AF1}" srcOrd="3" destOrd="0" presId="urn:microsoft.com/office/officeart/2005/8/layout/lProcess3"/>
    <dgm:cxn modelId="{6E9B32E1-717E-4CD1-BC46-CE7065587DC1}" type="presParOf" srcId="{EC7C192B-045D-4EFA-BFE0-5AB89BA0695F}" destId="{1FC3F469-31C2-4A9F-969D-0793BCF09813}" srcOrd="4" destOrd="0" presId="urn:microsoft.com/office/officeart/2005/8/layout/lProcess3"/>
    <dgm:cxn modelId="{5CD2AC98-3F99-48C2-B64E-A8753230E826}" type="presParOf" srcId="{D2C027EA-529F-4484-9F0B-4CA263C3628B}" destId="{4CC16842-A21A-47E9-ACFB-90BFCE8EAD7E}" srcOrd="3" destOrd="0" presId="urn:microsoft.com/office/officeart/2005/8/layout/lProcess3"/>
    <dgm:cxn modelId="{EDF2A1EC-6111-4199-A9E3-1921CC8DA23A}" type="presParOf" srcId="{D2C027EA-529F-4484-9F0B-4CA263C3628B}" destId="{98FE37B9-039C-4E79-BD50-434A7F98F3B2}" srcOrd="4" destOrd="0" presId="urn:microsoft.com/office/officeart/2005/8/layout/lProcess3"/>
    <dgm:cxn modelId="{199BCB7C-7C41-4AE4-9FBA-1A354D6110E6}" type="presParOf" srcId="{98FE37B9-039C-4E79-BD50-434A7F98F3B2}" destId="{4EE7F65C-28B1-49A9-9FC3-8F90A639AA1C}" srcOrd="0" destOrd="0" presId="urn:microsoft.com/office/officeart/2005/8/layout/lProcess3"/>
    <dgm:cxn modelId="{F2BC132E-475A-4B37-B0DB-15FF4BEE7C5D}" type="presParOf" srcId="{D2C027EA-529F-4484-9F0B-4CA263C3628B}" destId="{EF033C24-A4EB-485F-9450-274A5756785D}" srcOrd="5" destOrd="0" presId="urn:microsoft.com/office/officeart/2005/8/layout/lProcess3"/>
    <dgm:cxn modelId="{5CFA5A41-FDC7-4D63-A255-7CE0EA76A11D}" type="presParOf" srcId="{D2C027EA-529F-4484-9F0B-4CA263C3628B}" destId="{BAAAEFD8-4777-4A12-88E3-45F78A33C837}" srcOrd="6" destOrd="0" presId="urn:microsoft.com/office/officeart/2005/8/layout/lProcess3"/>
    <dgm:cxn modelId="{BCF9F73C-F490-40A1-81CB-9F44FE7DE27A}" type="presParOf" srcId="{BAAAEFD8-4777-4A12-88E3-45F78A33C837}" destId="{8D208D48-D432-48AB-ABCA-E5C5ED5D4ED2}" srcOrd="0" destOrd="0" presId="urn:microsoft.com/office/officeart/2005/8/layout/lProcess3"/>
    <dgm:cxn modelId="{32488DED-8B12-4F14-AEF6-714A7854B900}" type="presParOf" srcId="{BAAAEFD8-4777-4A12-88E3-45F78A33C837}" destId="{8D13484C-5AC9-48B8-9696-643CBFEBFABA}" srcOrd="1" destOrd="0" presId="urn:microsoft.com/office/officeart/2005/8/layout/lProcess3"/>
    <dgm:cxn modelId="{72DEA00F-F4AA-466B-86E1-5D1B6414CE1B}" type="presParOf" srcId="{BAAAEFD8-4777-4A12-88E3-45F78A33C837}" destId="{24067932-DD48-4A01-B754-D53AECE6F2D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747F5A-B2EA-4792-9B9B-88D4559725B3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5FE0F-40DD-45F4-A567-248FBC998894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When I asked researchers this question, most answered, “Because that is how I was taught and I have always done it this way.  Nothing bad has ever happened.”</a:t>
          </a:r>
          <a:endParaRPr lang="en-US" dirty="0">
            <a:solidFill>
              <a:schemeClr val="bg1"/>
            </a:solidFill>
          </a:endParaRPr>
        </a:p>
      </dgm:t>
    </dgm:pt>
    <dgm:pt modelId="{61BD2888-1CB1-418D-BC71-120F21BBE301}" type="parTrans" cxnId="{B958A1D5-BE20-4A61-9C95-6F58040D55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7001EA-9A4F-4060-B2B1-E3066828093F}" type="sibTrans" cxnId="{B958A1D5-BE20-4A61-9C95-6F58040D55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3DA14AA-B84E-4AD5-8B7F-9FB2D08A8DD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This logic would be represented by the following coin toss H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DC84B37E-DF9A-4C8C-B689-463AEE034490}" type="parTrans" cxnId="{8374C677-F592-4E92-883A-9EB909E821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6B96C9-0A65-46C8-9A79-076C06C90CED}" type="sibTrans" cxnId="{8374C677-F592-4E92-883A-9EB909E821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9DAB15-A0EA-4F1F-9AC6-3A1B3D65B2CD}">
      <dgm:prSet/>
      <dgm:spPr/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One day the bottle is opened and the peroxides detonate.  </a:t>
          </a:r>
          <a:endParaRPr lang="en-US">
            <a:solidFill>
              <a:schemeClr val="bg1"/>
            </a:solidFill>
          </a:endParaRPr>
        </a:p>
      </dgm:t>
    </dgm:pt>
    <dgm:pt modelId="{DA06E10E-DACD-487E-B8A1-3C49EDBFD8D8}" type="parTrans" cxnId="{81574CB9-644F-4E5D-AD8F-8DC94DD518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1D0167-7C01-4D22-AE9E-E017CEB83579}" type="sibTrans" cxnId="{81574CB9-644F-4E5D-AD8F-8DC94DD518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29CF32-025B-431C-BE47-D130DAB2F3D1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So now we have…</a:t>
          </a:r>
        </a:p>
        <a:p>
          <a:pPr rtl="0"/>
          <a:r>
            <a:rPr lang="en-US" dirty="0" smtClean="0">
              <a:solidFill>
                <a:schemeClr val="bg1"/>
              </a:solidFill>
            </a:rPr>
            <a:t> H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</a:t>
          </a:r>
          <a:r>
            <a:rPr lang="en-US" dirty="0" smtClean="0">
              <a:solidFill>
                <a:schemeClr val="bg1"/>
              </a:solidFill>
            </a:rPr>
            <a:t> T (Boom)</a:t>
          </a:r>
          <a:endParaRPr lang="en-US" dirty="0">
            <a:solidFill>
              <a:schemeClr val="bg1"/>
            </a:solidFill>
          </a:endParaRPr>
        </a:p>
      </dgm:t>
    </dgm:pt>
    <dgm:pt modelId="{9883701E-6C67-45AD-9BB8-F11B73621E6E}" type="parTrans" cxnId="{C180DE93-2C64-4A17-9289-B3449DD73B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7E5967-B440-4A15-80ED-994A5D7E0E52}" type="sibTrans" cxnId="{C180DE93-2C64-4A17-9289-B3449DD73B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B092B3-9D8B-4274-A1EF-8784249BAD68}" type="pres">
      <dgm:prSet presAssocID="{7D747F5A-B2EA-4792-9B9B-88D4559725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16BB42-7094-4C75-A52C-A258C62E5F8C}" type="pres">
      <dgm:prSet presAssocID="{4ED5FE0F-40DD-45F4-A567-248FBC998894}" presName="composite" presStyleCnt="0"/>
      <dgm:spPr/>
    </dgm:pt>
    <dgm:pt modelId="{299573B1-7515-491C-B184-8426D46D12DA}" type="pres">
      <dgm:prSet presAssocID="{4ED5FE0F-40DD-45F4-A567-248FBC998894}" presName="bentUpArrow1" presStyleLbl="alignImgPlace1" presStyleIdx="0" presStyleCnt="3"/>
      <dgm:spPr/>
    </dgm:pt>
    <dgm:pt modelId="{046F4A97-3D9E-4245-8506-9A0050C6CBFB}" type="pres">
      <dgm:prSet presAssocID="{4ED5FE0F-40DD-45F4-A567-248FBC998894}" presName="ParentText" presStyleLbl="node1" presStyleIdx="0" presStyleCnt="4" custScaleX="1788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2C29A-6E59-4C27-A5F5-6B4BE3D8CA0D}" type="pres">
      <dgm:prSet presAssocID="{4ED5FE0F-40DD-45F4-A567-248FBC99889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FDAA061-8C0F-4478-8F29-8D7793FBE689}" type="pres">
      <dgm:prSet presAssocID="{3A7001EA-9A4F-4060-B2B1-E3066828093F}" presName="sibTrans" presStyleCnt="0"/>
      <dgm:spPr/>
    </dgm:pt>
    <dgm:pt modelId="{19F3F640-7167-46AD-AB46-9D83B93CD6F5}" type="pres">
      <dgm:prSet presAssocID="{B3DA14AA-B84E-4AD5-8B7F-9FB2D08A8DD8}" presName="composite" presStyleCnt="0"/>
      <dgm:spPr/>
    </dgm:pt>
    <dgm:pt modelId="{4D5121C4-EF1D-402B-AF31-6ED698B24CA9}" type="pres">
      <dgm:prSet presAssocID="{B3DA14AA-B84E-4AD5-8B7F-9FB2D08A8DD8}" presName="bentUpArrow1" presStyleLbl="alignImgPlace1" presStyleIdx="1" presStyleCnt="3"/>
      <dgm:spPr/>
    </dgm:pt>
    <dgm:pt modelId="{55A1D778-9A14-4151-9FE0-96699E6E1E1E}" type="pres">
      <dgm:prSet presAssocID="{B3DA14AA-B84E-4AD5-8B7F-9FB2D08A8DD8}" presName="ParentText" presStyleLbl="node1" presStyleIdx="1" presStyleCnt="4" custScaleX="196735" custLinFactNeighborX="16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22DF0-D41C-43DA-9B63-791A0F9E4505}" type="pres">
      <dgm:prSet presAssocID="{B3DA14AA-B84E-4AD5-8B7F-9FB2D08A8DD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9494CE-2C7E-4FEC-ACB1-C51F84641DF7}" type="pres">
      <dgm:prSet presAssocID="{226B96C9-0A65-46C8-9A79-076C06C90CED}" presName="sibTrans" presStyleCnt="0"/>
      <dgm:spPr/>
    </dgm:pt>
    <dgm:pt modelId="{F4A57673-58CF-4DB6-9D09-E7F810C98708}" type="pres">
      <dgm:prSet presAssocID="{459DAB15-A0EA-4F1F-9AC6-3A1B3D65B2CD}" presName="composite" presStyleCnt="0"/>
      <dgm:spPr/>
    </dgm:pt>
    <dgm:pt modelId="{995AE137-014E-4928-A761-B05100317AEF}" type="pres">
      <dgm:prSet presAssocID="{459DAB15-A0EA-4F1F-9AC6-3A1B3D65B2CD}" presName="bentUpArrow1" presStyleLbl="alignImgPlace1" presStyleIdx="2" presStyleCnt="3"/>
      <dgm:spPr/>
    </dgm:pt>
    <dgm:pt modelId="{17C8DFDD-0400-4626-A617-F1F37D463734}" type="pres">
      <dgm:prSet presAssocID="{459DAB15-A0EA-4F1F-9AC6-3A1B3D65B2CD}" presName="ParentText" presStyleLbl="node1" presStyleIdx="2" presStyleCnt="4" custScaleX="180171" custLinFactNeighborX="26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86D0D-D076-489A-B255-08F5EC09FC6E}" type="pres">
      <dgm:prSet presAssocID="{459DAB15-A0EA-4F1F-9AC6-3A1B3D65B2C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ECF8AF5-5726-44C1-BE57-74C569F4D599}" type="pres">
      <dgm:prSet presAssocID="{531D0167-7C01-4D22-AE9E-E017CEB83579}" presName="sibTrans" presStyleCnt="0"/>
      <dgm:spPr/>
    </dgm:pt>
    <dgm:pt modelId="{5C384A36-EADD-4269-9428-C05BB8E7AD9E}" type="pres">
      <dgm:prSet presAssocID="{4529CF32-025B-431C-BE47-D130DAB2F3D1}" presName="composite" presStyleCnt="0"/>
      <dgm:spPr/>
    </dgm:pt>
    <dgm:pt modelId="{F471222B-1039-475D-8CAA-E791332C243A}" type="pres">
      <dgm:prSet presAssocID="{4529CF32-025B-431C-BE47-D130DAB2F3D1}" presName="ParentText" presStyleLbl="node1" presStyleIdx="3" presStyleCnt="4" custScaleX="160348" custLinFactNeighborX="17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8807A-D348-44C9-BE7A-95524158697C}" type="presOf" srcId="{459DAB15-A0EA-4F1F-9AC6-3A1B3D65B2CD}" destId="{17C8DFDD-0400-4626-A617-F1F37D463734}" srcOrd="0" destOrd="0" presId="urn:microsoft.com/office/officeart/2005/8/layout/StepDownProcess"/>
    <dgm:cxn modelId="{C180DE93-2C64-4A17-9289-B3449DD73B3D}" srcId="{7D747F5A-B2EA-4792-9B9B-88D4559725B3}" destId="{4529CF32-025B-431C-BE47-D130DAB2F3D1}" srcOrd="3" destOrd="0" parTransId="{9883701E-6C67-45AD-9BB8-F11B73621E6E}" sibTransId="{567E5967-B440-4A15-80ED-994A5D7E0E52}"/>
    <dgm:cxn modelId="{8374C677-F592-4E92-883A-9EB909E8219E}" srcId="{7D747F5A-B2EA-4792-9B9B-88D4559725B3}" destId="{B3DA14AA-B84E-4AD5-8B7F-9FB2D08A8DD8}" srcOrd="1" destOrd="0" parTransId="{DC84B37E-DF9A-4C8C-B689-463AEE034490}" sibTransId="{226B96C9-0A65-46C8-9A79-076C06C90CED}"/>
    <dgm:cxn modelId="{81574CB9-644F-4E5D-AD8F-8DC94DD518B5}" srcId="{7D747F5A-B2EA-4792-9B9B-88D4559725B3}" destId="{459DAB15-A0EA-4F1F-9AC6-3A1B3D65B2CD}" srcOrd="2" destOrd="0" parTransId="{DA06E10E-DACD-487E-B8A1-3C49EDBFD8D8}" sibTransId="{531D0167-7C01-4D22-AE9E-E017CEB83579}"/>
    <dgm:cxn modelId="{5599DF1C-54BE-4C98-BD8E-E3C260EC30EC}" type="presOf" srcId="{7D747F5A-B2EA-4792-9B9B-88D4559725B3}" destId="{FBB092B3-9D8B-4274-A1EF-8784249BAD68}" srcOrd="0" destOrd="0" presId="urn:microsoft.com/office/officeart/2005/8/layout/StepDownProcess"/>
    <dgm:cxn modelId="{5FC4B8C8-826E-46CB-A813-DB2521ECC2AD}" type="presOf" srcId="{4ED5FE0F-40DD-45F4-A567-248FBC998894}" destId="{046F4A97-3D9E-4245-8506-9A0050C6CBFB}" srcOrd="0" destOrd="0" presId="urn:microsoft.com/office/officeart/2005/8/layout/StepDownProcess"/>
    <dgm:cxn modelId="{B958A1D5-BE20-4A61-9C95-6F58040D5564}" srcId="{7D747F5A-B2EA-4792-9B9B-88D4559725B3}" destId="{4ED5FE0F-40DD-45F4-A567-248FBC998894}" srcOrd="0" destOrd="0" parTransId="{61BD2888-1CB1-418D-BC71-120F21BBE301}" sibTransId="{3A7001EA-9A4F-4060-B2B1-E3066828093F}"/>
    <dgm:cxn modelId="{63347B5F-1216-49DE-B2EB-158049E44F16}" type="presOf" srcId="{B3DA14AA-B84E-4AD5-8B7F-9FB2D08A8DD8}" destId="{55A1D778-9A14-4151-9FE0-96699E6E1E1E}" srcOrd="0" destOrd="0" presId="urn:microsoft.com/office/officeart/2005/8/layout/StepDownProcess"/>
    <dgm:cxn modelId="{0E37CFC1-A088-441C-B677-3780468C3FCA}" type="presOf" srcId="{4529CF32-025B-431C-BE47-D130DAB2F3D1}" destId="{F471222B-1039-475D-8CAA-E791332C243A}" srcOrd="0" destOrd="0" presId="urn:microsoft.com/office/officeart/2005/8/layout/StepDownProcess"/>
    <dgm:cxn modelId="{870F7AB0-122A-4477-AE8E-6551B4DCF417}" type="presParOf" srcId="{FBB092B3-9D8B-4274-A1EF-8784249BAD68}" destId="{1116BB42-7094-4C75-A52C-A258C62E5F8C}" srcOrd="0" destOrd="0" presId="urn:microsoft.com/office/officeart/2005/8/layout/StepDownProcess"/>
    <dgm:cxn modelId="{673CBC97-D431-4156-98F3-572BD927620A}" type="presParOf" srcId="{1116BB42-7094-4C75-A52C-A258C62E5F8C}" destId="{299573B1-7515-491C-B184-8426D46D12DA}" srcOrd="0" destOrd="0" presId="urn:microsoft.com/office/officeart/2005/8/layout/StepDownProcess"/>
    <dgm:cxn modelId="{603D85C8-1633-49DE-8FFD-18572E856348}" type="presParOf" srcId="{1116BB42-7094-4C75-A52C-A258C62E5F8C}" destId="{046F4A97-3D9E-4245-8506-9A0050C6CBFB}" srcOrd="1" destOrd="0" presId="urn:microsoft.com/office/officeart/2005/8/layout/StepDownProcess"/>
    <dgm:cxn modelId="{C86EB76A-1005-4971-A852-76EB2EF52EB1}" type="presParOf" srcId="{1116BB42-7094-4C75-A52C-A258C62E5F8C}" destId="{69E2C29A-6E59-4C27-A5F5-6B4BE3D8CA0D}" srcOrd="2" destOrd="0" presId="urn:microsoft.com/office/officeart/2005/8/layout/StepDownProcess"/>
    <dgm:cxn modelId="{B3125B83-77D3-4AEE-A76D-EBCAD9193874}" type="presParOf" srcId="{FBB092B3-9D8B-4274-A1EF-8784249BAD68}" destId="{DFDAA061-8C0F-4478-8F29-8D7793FBE689}" srcOrd="1" destOrd="0" presId="urn:microsoft.com/office/officeart/2005/8/layout/StepDownProcess"/>
    <dgm:cxn modelId="{1ACBCEA8-8FCB-4B01-B2BE-E700F53441F3}" type="presParOf" srcId="{FBB092B3-9D8B-4274-A1EF-8784249BAD68}" destId="{19F3F640-7167-46AD-AB46-9D83B93CD6F5}" srcOrd="2" destOrd="0" presId="urn:microsoft.com/office/officeart/2005/8/layout/StepDownProcess"/>
    <dgm:cxn modelId="{E08026FB-ED43-45F9-A260-210E64951E21}" type="presParOf" srcId="{19F3F640-7167-46AD-AB46-9D83B93CD6F5}" destId="{4D5121C4-EF1D-402B-AF31-6ED698B24CA9}" srcOrd="0" destOrd="0" presId="urn:microsoft.com/office/officeart/2005/8/layout/StepDownProcess"/>
    <dgm:cxn modelId="{9536C33C-F0C2-484B-9E29-A6AD184D7496}" type="presParOf" srcId="{19F3F640-7167-46AD-AB46-9D83B93CD6F5}" destId="{55A1D778-9A14-4151-9FE0-96699E6E1E1E}" srcOrd="1" destOrd="0" presId="urn:microsoft.com/office/officeart/2005/8/layout/StepDownProcess"/>
    <dgm:cxn modelId="{577B2DDD-C02E-4AD2-ACFF-522636A88812}" type="presParOf" srcId="{19F3F640-7167-46AD-AB46-9D83B93CD6F5}" destId="{F1722DF0-D41C-43DA-9B63-791A0F9E4505}" srcOrd="2" destOrd="0" presId="urn:microsoft.com/office/officeart/2005/8/layout/StepDownProcess"/>
    <dgm:cxn modelId="{0E7F2A0E-2407-4BC4-8C94-578CEF7989F2}" type="presParOf" srcId="{FBB092B3-9D8B-4274-A1EF-8784249BAD68}" destId="{5F9494CE-2C7E-4FEC-ACB1-C51F84641DF7}" srcOrd="3" destOrd="0" presId="urn:microsoft.com/office/officeart/2005/8/layout/StepDownProcess"/>
    <dgm:cxn modelId="{B522629E-4418-47CA-9B80-DAAB6B580B37}" type="presParOf" srcId="{FBB092B3-9D8B-4274-A1EF-8784249BAD68}" destId="{F4A57673-58CF-4DB6-9D09-E7F810C98708}" srcOrd="4" destOrd="0" presId="urn:microsoft.com/office/officeart/2005/8/layout/StepDownProcess"/>
    <dgm:cxn modelId="{7082733A-F791-41CC-9CC2-2F2176511E67}" type="presParOf" srcId="{F4A57673-58CF-4DB6-9D09-E7F810C98708}" destId="{995AE137-014E-4928-A761-B05100317AEF}" srcOrd="0" destOrd="0" presId="urn:microsoft.com/office/officeart/2005/8/layout/StepDownProcess"/>
    <dgm:cxn modelId="{3B225469-4DB3-4690-9703-0D3F4DF3AE63}" type="presParOf" srcId="{F4A57673-58CF-4DB6-9D09-E7F810C98708}" destId="{17C8DFDD-0400-4626-A617-F1F37D463734}" srcOrd="1" destOrd="0" presId="urn:microsoft.com/office/officeart/2005/8/layout/StepDownProcess"/>
    <dgm:cxn modelId="{4B5D9701-37EF-4BA7-90B7-F2DB21E0FE57}" type="presParOf" srcId="{F4A57673-58CF-4DB6-9D09-E7F810C98708}" destId="{D0186D0D-D076-489A-B255-08F5EC09FC6E}" srcOrd="2" destOrd="0" presId="urn:microsoft.com/office/officeart/2005/8/layout/StepDownProcess"/>
    <dgm:cxn modelId="{4C04EF92-D7E0-4814-8601-A4A6BC617F93}" type="presParOf" srcId="{FBB092B3-9D8B-4274-A1EF-8784249BAD68}" destId="{1ECF8AF5-5726-44C1-BE57-74C569F4D599}" srcOrd="5" destOrd="0" presId="urn:microsoft.com/office/officeart/2005/8/layout/StepDownProcess"/>
    <dgm:cxn modelId="{7454F537-5B20-4F04-93D1-D1B5B79767E6}" type="presParOf" srcId="{FBB092B3-9D8B-4274-A1EF-8784249BAD68}" destId="{5C384A36-EADD-4269-9428-C05BB8E7AD9E}" srcOrd="6" destOrd="0" presId="urn:microsoft.com/office/officeart/2005/8/layout/StepDownProcess"/>
    <dgm:cxn modelId="{7E2234A1-719D-47DC-926B-83CA5A1DC248}" type="presParOf" srcId="{5C384A36-EADD-4269-9428-C05BB8E7AD9E}" destId="{F471222B-1039-475D-8CAA-E791332C243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89DC80-A852-4917-9417-C34AA964B28C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4EB4E3-B6A3-41CA-B386-592D6ADFAEAE}">
      <dgm:prSet/>
      <dgm:spPr/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In many labs, ethyl ether is stored in a refrigerator</a:t>
          </a:r>
          <a:endParaRPr lang="en-US">
            <a:solidFill>
              <a:schemeClr val="bg1"/>
            </a:solidFill>
          </a:endParaRPr>
        </a:p>
      </dgm:t>
    </dgm:pt>
    <dgm:pt modelId="{44A08E78-8831-4337-85A3-81C9BFC2149C}" type="parTrans" cxnId="{55EBD5E0-AE3F-40A6-8ACF-760E7C5A3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899C3C-B5B3-4697-9F70-183753FAF838}" type="sibTrans" cxnId="{55EBD5E0-AE3F-40A6-8ACF-760E7C5A3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05B150-146C-4C59-A7CA-7703628D53FF}">
      <dgm:prSet/>
      <dgm:spPr/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The logic being that ether is very flammable because it is volatile.  Keeping it cold will reduce the vapor pressure making it less flammable</a:t>
          </a:r>
          <a:endParaRPr lang="en-US">
            <a:solidFill>
              <a:schemeClr val="bg1"/>
            </a:solidFill>
          </a:endParaRPr>
        </a:p>
      </dgm:t>
    </dgm:pt>
    <dgm:pt modelId="{25B64380-7E64-4DE9-8698-6C6E263BBBA4}" type="parTrans" cxnId="{87055034-A7C8-4321-8B98-F9881C7060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B1AA03-0442-4B3D-8EA6-AFA92E0BB34D}" type="sibTrans" cxnId="{87055034-A7C8-4321-8B98-F9881C7060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5AEC18-D950-42BB-8EC6-6F369259C362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The problem is that the peroxides that can form when ether is exposed to air freeze at a higher temperature than the solvent.  Thus the solid peroxides will precipitate at refrigerated temperatures and make the solvent more dangerous for detonation.</a:t>
          </a:r>
          <a:endParaRPr lang="en-US" dirty="0">
            <a:solidFill>
              <a:schemeClr val="bg1"/>
            </a:solidFill>
          </a:endParaRPr>
        </a:p>
      </dgm:t>
    </dgm:pt>
    <dgm:pt modelId="{5D611365-2D28-4563-8CE1-5F1ED2413BEF}" type="parTrans" cxnId="{20DD88D4-87BA-4F8B-895B-929672FF381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526686-A8C2-4C34-9FD9-C41C8B1516B8}" type="sibTrans" cxnId="{20DD88D4-87BA-4F8B-895B-929672FF381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7B7245-0F69-4970-8F8C-1F057E7C1353}" type="pres">
      <dgm:prSet presAssocID="{6689DC80-A852-4917-9417-C34AA964B2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0F93C-DCAD-4478-9E61-8EA6B9ACB750}" type="pres">
      <dgm:prSet presAssocID="{6689DC80-A852-4917-9417-C34AA964B28C}" presName="arrow" presStyleLbl="bgShp" presStyleIdx="0" presStyleCnt="1"/>
      <dgm:spPr/>
    </dgm:pt>
    <dgm:pt modelId="{C7AFA674-A50B-4E77-ADCE-D950F88773B1}" type="pres">
      <dgm:prSet presAssocID="{6689DC80-A852-4917-9417-C34AA964B28C}" presName="linearProcess" presStyleCnt="0"/>
      <dgm:spPr/>
    </dgm:pt>
    <dgm:pt modelId="{8A5537E8-ED7D-4148-9BEB-0A8FF6662B5B}" type="pres">
      <dgm:prSet presAssocID="{CC4EB4E3-B6A3-41CA-B386-592D6ADFAEA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CA85B-7CEB-4038-BF70-54C984919704}" type="pres">
      <dgm:prSet presAssocID="{B5899C3C-B5B3-4697-9F70-183753FAF838}" presName="sibTrans" presStyleCnt="0"/>
      <dgm:spPr/>
    </dgm:pt>
    <dgm:pt modelId="{DF4FFDC3-9D88-4EA7-87BC-D34EFC61BFE0}" type="pres">
      <dgm:prSet presAssocID="{B605B150-146C-4C59-A7CA-7703628D53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8DDC7-D5E4-4E50-A614-F0DEE301EE32}" type="pres">
      <dgm:prSet presAssocID="{E3B1AA03-0442-4B3D-8EA6-AFA92E0BB34D}" presName="sibTrans" presStyleCnt="0"/>
      <dgm:spPr/>
    </dgm:pt>
    <dgm:pt modelId="{22CA5B30-9194-4FC7-A5F3-9D267E6B2D33}" type="pres">
      <dgm:prSet presAssocID="{BC5AEC18-D950-42BB-8EC6-6F369259C36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0D9A4-8DF2-4CAF-8024-7F6720F77842}" type="presOf" srcId="{B605B150-146C-4C59-A7CA-7703628D53FF}" destId="{DF4FFDC3-9D88-4EA7-87BC-D34EFC61BFE0}" srcOrd="0" destOrd="0" presId="urn:microsoft.com/office/officeart/2005/8/layout/hProcess9"/>
    <dgm:cxn modelId="{A18D5DBF-7559-4422-AC83-F346FE714D4F}" type="presOf" srcId="{CC4EB4E3-B6A3-41CA-B386-592D6ADFAEAE}" destId="{8A5537E8-ED7D-4148-9BEB-0A8FF6662B5B}" srcOrd="0" destOrd="0" presId="urn:microsoft.com/office/officeart/2005/8/layout/hProcess9"/>
    <dgm:cxn modelId="{55EBD5E0-AE3F-40A6-8ACF-760E7C5A30A1}" srcId="{6689DC80-A852-4917-9417-C34AA964B28C}" destId="{CC4EB4E3-B6A3-41CA-B386-592D6ADFAEAE}" srcOrd="0" destOrd="0" parTransId="{44A08E78-8831-4337-85A3-81C9BFC2149C}" sibTransId="{B5899C3C-B5B3-4697-9F70-183753FAF838}"/>
    <dgm:cxn modelId="{C578A3D1-4AE2-4609-B28D-3DB566B1A978}" type="presOf" srcId="{6689DC80-A852-4917-9417-C34AA964B28C}" destId="{B57B7245-0F69-4970-8F8C-1F057E7C1353}" srcOrd="0" destOrd="0" presId="urn:microsoft.com/office/officeart/2005/8/layout/hProcess9"/>
    <dgm:cxn modelId="{87055034-A7C8-4321-8B98-F9881C706046}" srcId="{6689DC80-A852-4917-9417-C34AA964B28C}" destId="{B605B150-146C-4C59-A7CA-7703628D53FF}" srcOrd="1" destOrd="0" parTransId="{25B64380-7E64-4DE9-8698-6C6E263BBBA4}" sibTransId="{E3B1AA03-0442-4B3D-8EA6-AFA92E0BB34D}"/>
    <dgm:cxn modelId="{20DD88D4-87BA-4F8B-895B-929672FF3815}" srcId="{6689DC80-A852-4917-9417-C34AA964B28C}" destId="{BC5AEC18-D950-42BB-8EC6-6F369259C362}" srcOrd="2" destOrd="0" parTransId="{5D611365-2D28-4563-8CE1-5F1ED2413BEF}" sibTransId="{48526686-A8C2-4C34-9FD9-C41C8B1516B8}"/>
    <dgm:cxn modelId="{1DC3CBA0-8F62-4A98-8508-44F3C39DD2D3}" type="presOf" srcId="{BC5AEC18-D950-42BB-8EC6-6F369259C362}" destId="{22CA5B30-9194-4FC7-A5F3-9D267E6B2D33}" srcOrd="0" destOrd="0" presId="urn:microsoft.com/office/officeart/2005/8/layout/hProcess9"/>
    <dgm:cxn modelId="{1A04B37A-340A-4201-A215-78F09BFC5B15}" type="presParOf" srcId="{B57B7245-0F69-4970-8F8C-1F057E7C1353}" destId="{B4F0F93C-DCAD-4478-9E61-8EA6B9ACB750}" srcOrd="0" destOrd="0" presId="urn:microsoft.com/office/officeart/2005/8/layout/hProcess9"/>
    <dgm:cxn modelId="{C472B822-31A1-4F3F-8F05-0EE6AC3F0480}" type="presParOf" srcId="{B57B7245-0F69-4970-8F8C-1F057E7C1353}" destId="{C7AFA674-A50B-4E77-ADCE-D950F88773B1}" srcOrd="1" destOrd="0" presId="urn:microsoft.com/office/officeart/2005/8/layout/hProcess9"/>
    <dgm:cxn modelId="{C8675375-74DE-4D2A-ACAE-76FAA7C22236}" type="presParOf" srcId="{C7AFA674-A50B-4E77-ADCE-D950F88773B1}" destId="{8A5537E8-ED7D-4148-9BEB-0A8FF6662B5B}" srcOrd="0" destOrd="0" presId="urn:microsoft.com/office/officeart/2005/8/layout/hProcess9"/>
    <dgm:cxn modelId="{4ED00C16-A370-49E8-B974-26629227DA03}" type="presParOf" srcId="{C7AFA674-A50B-4E77-ADCE-D950F88773B1}" destId="{F93CA85B-7CEB-4038-BF70-54C984919704}" srcOrd="1" destOrd="0" presId="urn:microsoft.com/office/officeart/2005/8/layout/hProcess9"/>
    <dgm:cxn modelId="{E6BB01BD-03FF-4D2C-AF13-180EFD9A9560}" type="presParOf" srcId="{C7AFA674-A50B-4E77-ADCE-D950F88773B1}" destId="{DF4FFDC3-9D88-4EA7-87BC-D34EFC61BFE0}" srcOrd="2" destOrd="0" presId="urn:microsoft.com/office/officeart/2005/8/layout/hProcess9"/>
    <dgm:cxn modelId="{A6358A4D-1FAF-4469-AA27-E8328370B698}" type="presParOf" srcId="{C7AFA674-A50B-4E77-ADCE-D950F88773B1}" destId="{4578DDC7-D5E4-4E50-A614-F0DEE301EE32}" srcOrd="3" destOrd="0" presId="urn:microsoft.com/office/officeart/2005/8/layout/hProcess9"/>
    <dgm:cxn modelId="{854D5CE5-9145-4ABA-88DA-520A6279E580}" type="presParOf" srcId="{C7AFA674-A50B-4E77-ADCE-D950F88773B1}" destId="{22CA5B30-9194-4FC7-A5F3-9D267E6B2D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2B98D7-2E82-4515-8E06-8B3C5FB026F6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E644C-1204-49FB-BFE0-5E9A3E8A1877}">
      <dgm:prSet/>
      <dgm:spPr/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Our perception of risk limits our decision making capabilities</a:t>
          </a:r>
          <a:endParaRPr lang="en-US">
            <a:solidFill>
              <a:schemeClr val="bg1"/>
            </a:solidFill>
          </a:endParaRPr>
        </a:p>
      </dgm:t>
    </dgm:pt>
    <dgm:pt modelId="{9EA56F33-7E84-474B-838D-1452C49F0ECF}" type="parTrans" cxnId="{C248E12F-FB4D-4857-9A0C-578ED5B6A7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62872F-28DA-44A1-8CAD-BFE15B5EFCC4}" type="sibTrans" cxnId="{C248E12F-FB4D-4857-9A0C-578ED5B6A7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433797-EB79-4C65-9E5C-8A8368CE2996}">
      <dgm:prSet/>
      <dgm:spPr/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We constantly use what we know to make fast decisions about things that involve risk</a:t>
          </a:r>
          <a:endParaRPr lang="en-US">
            <a:solidFill>
              <a:schemeClr val="bg1"/>
            </a:solidFill>
          </a:endParaRPr>
        </a:p>
      </dgm:t>
    </dgm:pt>
    <dgm:pt modelId="{02EE5BC2-A6A4-425D-ADCC-AE2C7B5F7ADD}" type="parTrans" cxnId="{F4FACC20-E2E6-4FB4-9610-CC0550A024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4B336-7A55-43A3-A6B5-702B7E27DF1F}" type="sibTrans" cxnId="{F4FACC20-E2E6-4FB4-9610-CC0550A024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B40607-DBAE-46A4-870B-1FE6BE21FCE6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Many times, “what we know” is not enough to make an informed decision, but we do it anyway</a:t>
          </a:r>
          <a:endParaRPr lang="en-US" dirty="0">
            <a:solidFill>
              <a:schemeClr val="bg1"/>
            </a:solidFill>
          </a:endParaRPr>
        </a:p>
      </dgm:t>
    </dgm:pt>
    <dgm:pt modelId="{53DC2B0D-1945-4EA8-BA7C-030CF623496B}" type="parTrans" cxnId="{4D3C1371-AB3B-4A40-B084-154609ED07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91B5B8-ED5A-490C-95CD-C83E92B3518A}" type="sibTrans" cxnId="{4D3C1371-AB3B-4A40-B084-154609ED07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9B7D81-3FD2-4CA2-B795-1B01AC7B02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We either don’t have all the facts, or we don’t have the intelligence (or training) to understand all the facts</a:t>
          </a:r>
          <a:endParaRPr lang="en-US" dirty="0">
            <a:solidFill>
              <a:schemeClr val="bg1"/>
            </a:solidFill>
          </a:endParaRPr>
        </a:p>
      </dgm:t>
    </dgm:pt>
    <dgm:pt modelId="{C15F5772-2782-4B8F-9291-D1A5EA08FB9E}" type="parTrans" cxnId="{6A9D89A7-B32E-48DE-8B61-E15AE5CB63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92F6167-2B2C-44D6-8332-8486413455D6}" type="sibTrans" cxnId="{6A9D89A7-B32E-48DE-8B61-E15AE5CB63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8F8356-715B-411C-9149-853438330E09}" type="pres">
      <dgm:prSet presAssocID="{1D2B98D7-2E82-4515-8E06-8B3C5FB026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8A532-9517-49FC-8397-A4835D1D7CA1}" type="pres">
      <dgm:prSet presAssocID="{1D2B98D7-2E82-4515-8E06-8B3C5FB026F6}" presName="diamond" presStyleLbl="bgShp" presStyleIdx="0" presStyleCnt="1"/>
      <dgm:spPr/>
    </dgm:pt>
    <dgm:pt modelId="{A77A3F0A-FC79-4E63-B958-55A73A661BCF}" type="pres">
      <dgm:prSet presAssocID="{1D2B98D7-2E82-4515-8E06-8B3C5FB026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E8854-28ED-4A19-9393-9CF94CB1AB45}" type="pres">
      <dgm:prSet presAssocID="{1D2B98D7-2E82-4515-8E06-8B3C5FB026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703A-2964-49CC-A5DD-45224274771F}" type="pres">
      <dgm:prSet presAssocID="{1D2B98D7-2E82-4515-8E06-8B3C5FB026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5315-DB74-4133-853B-B390D9CB124C}" type="pres">
      <dgm:prSet presAssocID="{1D2B98D7-2E82-4515-8E06-8B3C5FB026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A913E-CECC-4F0E-98D6-09BCF6813038}" type="presOf" srcId="{399E644C-1204-49FB-BFE0-5E9A3E8A1877}" destId="{A77A3F0A-FC79-4E63-B958-55A73A661BCF}" srcOrd="0" destOrd="0" presId="urn:microsoft.com/office/officeart/2005/8/layout/matrix3"/>
    <dgm:cxn modelId="{4D3C1371-AB3B-4A40-B084-154609ED07BA}" srcId="{1D2B98D7-2E82-4515-8E06-8B3C5FB026F6}" destId="{77B40607-DBAE-46A4-870B-1FE6BE21FCE6}" srcOrd="2" destOrd="0" parTransId="{53DC2B0D-1945-4EA8-BA7C-030CF623496B}" sibTransId="{9191B5B8-ED5A-490C-95CD-C83E92B3518A}"/>
    <dgm:cxn modelId="{6A9D89A7-B32E-48DE-8B61-E15AE5CB6399}" srcId="{1D2B98D7-2E82-4515-8E06-8B3C5FB026F6}" destId="{C79B7D81-3FD2-4CA2-B795-1B01AC7B0260}" srcOrd="3" destOrd="0" parTransId="{C15F5772-2782-4B8F-9291-D1A5EA08FB9E}" sibTransId="{A92F6167-2B2C-44D6-8332-8486413455D6}"/>
    <dgm:cxn modelId="{0EF32414-EE44-4189-8712-AA1CB4B325B1}" type="presOf" srcId="{CE433797-EB79-4C65-9E5C-8A8368CE2996}" destId="{827E8854-28ED-4A19-9393-9CF94CB1AB45}" srcOrd="0" destOrd="0" presId="urn:microsoft.com/office/officeart/2005/8/layout/matrix3"/>
    <dgm:cxn modelId="{C248E12F-FB4D-4857-9A0C-578ED5B6A7F1}" srcId="{1D2B98D7-2E82-4515-8E06-8B3C5FB026F6}" destId="{399E644C-1204-49FB-BFE0-5E9A3E8A1877}" srcOrd="0" destOrd="0" parTransId="{9EA56F33-7E84-474B-838D-1452C49F0ECF}" sibTransId="{7C62872F-28DA-44A1-8CAD-BFE15B5EFCC4}"/>
    <dgm:cxn modelId="{F4FACC20-E2E6-4FB4-9610-CC0550A024A6}" srcId="{1D2B98D7-2E82-4515-8E06-8B3C5FB026F6}" destId="{CE433797-EB79-4C65-9E5C-8A8368CE2996}" srcOrd="1" destOrd="0" parTransId="{02EE5BC2-A6A4-425D-ADCC-AE2C7B5F7ADD}" sibTransId="{3184B336-7A55-43A3-A6B5-702B7E27DF1F}"/>
    <dgm:cxn modelId="{B05E9C25-4CB1-4A29-8260-1293EA1BD244}" type="presOf" srcId="{C79B7D81-3FD2-4CA2-B795-1B01AC7B0260}" destId="{46375315-DB74-4133-853B-B390D9CB124C}" srcOrd="0" destOrd="0" presId="urn:microsoft.com/office/officeart/2005/8/layout/matrix3"/>
    <dgm:cxn modelId="{6D469D45-7CF6-4F4B-925D-A9A0E3F4621E}" type="presOf" srcId="{1D2B98D7-2E82-4515-8E06-8B3C5FB026F6}" destId="{CE8F8356-715B-411C-9149-853438330E09}" srcOrd="0" destOrd="0" presId="urn:microsoft.com/office/officeart/2005/8/layout/matrix3"/>
    <dgm:cxn modelId="{E28ADAFA-5809-4888-8F0A-BAE64AF6530F}" type="presOf" srcId="{77B40607-DBAE-46A4-870B-1FE6BE21FCE6}" destId="{1A00703A-2964-49CC-A5DD-45224274771F}" srcOrd="0" destOrd="0" presId="urn:microsoft.com/office/officeart/2005/8/layout/matrix3"/>
    <dgm:cxn modelId="{F796C823-0503-45FE-8C5A-0B2513A1DF53}" type="presParOf" srcId="{CE8F8356-715B-411C-9149-853438330E09}" destId="{DFA8A532-9517-49FC-8397-A4835D1D7CA1}" srcOrd="0" destOrd="0" presId="urn:microsoft.com/office/officeart/2005/8/layout/matrix3"/>
    <dgm:cxn modelId="{F0C0DDA4-63B1-4003-933E-0D6D37592DF9}" type="presParOf" srcId="{CE8F8356-715B-411C-9149-853438330E09}" destId="{A77A3F0A-FC79-4E63-B958-55A73A661BCF}" srcOrd="1" destOrd="0" presId="urn:microsoft.com/office/officeart/2005/8/layout/matrix3"/>
    <dgm:cxn modelId="{D2D491FA-33A6-4851-ABC3-9424FD76EF26}" type="presParOf" srcId="{CE8F8356-715B-411C-9149-853438330E09}" destId="{827E8854-28ED-4A19-9393-9CF94CB1AB45}" srcOrd="2" destOrd="0" presId="urn:microsoft.com/office/officeart/2005/8/layout/matrix3"/>
    <dgm:cxn modelId="{ACAEB8DF-EE1F-4447-813C-CC7A3CC8BB34}" type="presParOf" srcId="{CE8F8356-715B-411C-9149-853438330E09}" destId="{1A00703A-2964-49CC-A5DD-45224274771F}" srcOrd="3" destOrd="0" presId="urn:microsoft.com/office/officeart/2005/8/layout/matrix3"/>
    <dgm:cxn modelId="{E0CC4094-B674-416C-BB5C-06B9C915D02D}" type="presParOf" srcId="{CE8F8356-715B-411C-9149-853438330E09}" destId="{46375315-DB74-4133-853B-B390D9CB124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BF8E48-28DA-41D0-8F9A-746B54E2BA5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36B6F-AAC4-4B8D-8452-FF550E969463}">
      <dgm:prSet phldrT="[Text]" custT="1"/>
      <dgm:spPr/>
      <dgm:t>
        <a:bodyPr vert="vert270" lIns="0"/>
        <a:lstStyle/>
        <a:p>
          <a:r>
            <a:rPr lang="en-US" sz="3600" dirty="0" smtClean="0">
              <a:solidFill>
                <a:schemeClr val="bg1"/>
              </a:solidFill>
            </a:rPr>
            <a:t>Control Hierarchy</a:t>
          </a:r>
        </a:p>
        <a:p>
          <a:endParaRPr lang="en-US" sz="1050" dirty="0">
            <a:solidFill>
              <a:schemeClr val="bg1"/>
            </a:solidFill>
          </a:endParaRPr>
        </a:p>
      </dgm:t>
    </dgm:pt>
    <dgm:pt modelId="{A63C7BA4-8C2D-41DE-A406-A288B59A4B3A}" type="parTrans" cxnId="{7F7C5ECD-6B51-49F2-B364-CD085B944C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021710-49A3-4A47-954C-293D94413965}" type="sibTrans" cxnId="{7F7C5ECD-6B51-49F2-B364-CD085B944C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17720E-2E91-41AB-A560-06E60124EB9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Elimination</a:t>
          </a:r>
        </a:p>
      </dgm:t>
    </dgm:pt>
    <dgm:pt modelId="{47AD6A3E-A542-400D-BD57-A680789DDC1C}" type="parTrans" cxnId="{5CF3E369-9ED8-4850-873C-95BBB511C6B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683951-A295-4EBD-A1F4-99AC58B330EC}" type="sibTrans" cxnId="{5CF3E369-9ED8-4850-873C-95BBB511C6B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D43E4D-4625-4DAC-ABB9-78C3F6D6E6C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Engineering</a:t>
          </a:r>
          <a:endParaRPr lang="en-US" dirty="0">
            <a:solidFill>
              <a:schemeClr val="bg1"/>
            </a:solidFill>
          </a:endParaRPr>
        </a:p>
      </dgm:t>
    </dgm:pt>
    <dgm:pt modelId="{F6978C98-D24B-44F3-A22A-E846116F14E8}" type="parTrans" cxnId="{68059AD3-F3B0-44A7-8645-646424D0D0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824559-D4FD-451B-8581-4BB874B1387D}" type="sibTrans" cxnId="{68059AD3-F3B0-44A7-8645-646424D0D0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B87589-6E8A-4122-BF88-5618440C654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Personal Protective Equipment</a:t>
          </a:r>
          <a:endParaRPr lang="en-US" dirty="0">
            <a:solidFill>
              <a:schemeClr val="bg1"/>
            </a:solidFill>
          </a:endParaRPr>
        </a:p>
      </dgm:t>
    </dgm:pt>
    <dgm:pt modelId="{E5FBA171-AC14-4EE7-B217-B899765BEB29}" type="sibTrans" cxnId="{D9C15464-4B2E-49FC-8FB3-C00FE1253B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51B1C1-4D55-4530-93DA-04343632DC6F}" type="parTrans" cxnId="{D9C15464-4B2E-49FC-8FB3-C00FE1253B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FEA340-232E-48F5-B94E-93F75AB706F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Administrative</a:t>
          </a:r>
          <a:endParaRPr lang="en-US" dirty="0">
            <a:solidFill>
              <a:schemeClr val="bg1"/>
            </a:solidFill>
          </a:endParaRPr>
        </a:p>
      </dgm:t>
    </dgm:pt>
    <dgm:pt modelId="{5F893D22-0CE7-47CB-8CB5-367CFDA21BAB}" type="parTrans" cxnId="{B016CDC7-9C9C-4136-9C91-E0837ADD474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A4C6DE-CF71-4A04-9921-318D9B84FD58}" type="sibTrans" cxnId="{B016CDC7-9C9C-4136-9C91-E0837ADD474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BF513A-985B-4D65-82D2-12A195FE8DF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Substitution</a:t>
          </a:r>
        </a:p>
      </dgm:t>
    </dgm:pt>
    <dgm:pt modelId="{C5949A04-15EC-4793-A3AD-25E4D20FF46C}" type="parTrans" cxnId="{E0376848-2F64-44B8-BD0B-AEF5484986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FA1572-9F94-43E7-8B09-6EFCCB441EFD}" type="sibTrans" cxnId="{E0376848-2F64-44B8-BD0B-AEF5484986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ECCEF3-ADC7-47E5-8E74-3F4CEFC1124D}" type="pres">
      <dgm:prSet presAssocID="{C6BF8E48-28DA-41D0-8F9A-746B54E2BA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9F2C9E-B02E-447B-9DA4-72DBAA934A4C}" type="pres">
      <dgm:prSet presAssocID="{52936B6F-AAC4-4B8D-8452-FF550E96946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98D7A5-AB33-425F-9602-506F6D6D395C}" type="pres">
      <dgm:prSet presAssocID="{52936B6F-AAC4-4B8D-8452-FF550E969463}" presName="rootComposite1" presStyleCnt="0"/>
      <dgm:spPr/>
      <dgm:t>
        <a:bodyPr/>
        <a:lstStyle/>
        <a:p>
          <a:endParaRPr lang="en-US"/>
        </a:p>
      </dgm:t>
    </dgm:pt>
    <dgm:pt modelId="{9945A0DD-BB7C-416D-B528-3C27BDB9E5F2}" type="pres">
      <dgm:prSet presAssocID="{52936B6F-AAC4-4B8D-8452-FF550E969463}" presName="rootText1" presStyleLbl="node0" presStyleIdx="0" presStyleCnt="1" custScaleX="31610" custScaleY="567858" custLinFactNeighborX="1673" custLinFactNeighborY="-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6082D-A4CD-4F8F-BE8A-4FB0AB88E18E}" type="pres">
      <dgm:prSet presAssocID="{52936B6F-AAC4-4B8D-8452-FF550E9694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47A90E-1AFA-42BD-B4DB-B1020FA4D052}" type="pres">
      <dgm:prSet presAssocID="{52936B6F-AAC4-4B8D-8452-FF550E969463}" presName="hierChild2" presStyleCnt="0"/>
      <dgm:spPr/>
      <dgm:t>
        <a:bodyPr/>
        <a:lstStyle/>
        <a:p>
          <a:endParaRPr lang="en-US"/>
        </a:p>
      </dgm:t>
    </dgm:pt>
    <dgm:pt modelId="{33FE0BF3-BA23-4D1D-A630-49EF2F75417E}" type="pres">
      <dgm:prSet presAssocID="{47AD6A3E-A542-400D-BD57-A680789DDC1C}" presName="Name64" presStyleLbl="parChTrans1D2" presStyleIdx="0" presStyleCnt="5"/>
      <dgm:spPr/>
      <dgm:t>
        <a:bodyPr/>
        <a:lstStyle/>
        <a:p>
          <a:endParaRPr lang="en-US"/>
        </a:p>
      </dgm:t>
    </dgm:pt>
    <dgm:pt modelId="{A4F045D0-DEAD-4BCB-8FE0-E8F1E7287037}" type="pres">
      <dgm:prSet presAssocID="{BB17720E-2E91-41AB-A560-06E60124E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7FDBF2-8F75-4AFF-A0A1-46C31F295492}" type="pres">
      <dgm:prSet presAssocID="{BB17720E-2E91-41AB-A560-06E60124EB94}" presName="rootComposite" presStyleCnt="0"/>
      <dgm:spPr/>
      <dgm:t>
        <a:bodyPr/>
        <a:lstStyle/>
        <a:p>
          <a:endParaRPr lang="en-US"/>
        </a:p>
      </dgm:t>
    </dgm:pt>
    <dgm:pt modelId="{033132E8-FD85-40A0-9107-D212A8A8C3A7}" type="pres">
      <dgm:prSet presAssocID="{BB17720E-2E91-41AB-A560-06E60124EB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B7176A-19DD-461A-87F8-E7A439E25135}" type="pres">
      <dgm:prSet presAssocID="{BB17720E-2E91-41AB-A560-06E60124EB94}" presName="rootConnector" presStyleLbl="node2" presStyleIdx="0" presStyleCnt="5"/>
      <dgm:spPr/>
      <dgm:t>
        <a:bodyPr/>
        <a:lstStyle/>
        <a:p>
          <a:endParaRPr lang="en-US"/>
        </a:p>
      </dgm:t>
    </dgm:pt>
    <dgm:pt modelId="{826A9F75-3237-434C-92C7-69CF09DC57E3}" type="pres">
      <dgm:prSet presAssocID="{BB17720E-2E91-41AB-A560-06E60124EB94}" presName="hierChild4" presStyleCnt="0"/>
      <dgm:spPr/>
      <dgm:t>
        <a:bodyPr/>
        <a:lstStyle/>
        <a:p>
          <a:endParaRPr lang="en-US"/>
        </a:p>
      </dgm:t>
    </dgm:pt>
    <dgm:pt modelId="{0DE9139C-6296-4C9C-942B-6C5BB906309D}" type="pres">
      <dgm:prSet presAssocID="{BB17720E-2E91-41AB-A560-06E60124EB94}" presName="hierChild5" presStyleCnt="0"/>
      <dgm:spPr/>
      <dgm:t>
        <a:bodyPr/>
        <a:lstStyle/>
        <a:p>
          <a:endParaRPr lang="en-US"/>
        </a:p>
      </dgm:t>
    </dgm:pt>
    <dgm:pt modelId="{08635773-3C42-4186-820A-1A1CDACB00CF}" type="pres">
      <dgm:prSet presAssocID="{C5949A04-15EC-4793-A3AD-25E4D20FF46C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D0A4669-2054-4427-BDCE-B89DD141E5AC}" type="pres">
      <dgm:prSet presAssocID="{96BF513A-985B-4D65-82D2-12A195FE8D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EACACC-0DDE-49E8-8BAE-28196804340E}" type="pres">
      <dgm:prSet presAssocID="{96BF513A-985B-4D65-82D2-12A195FE8DFC}" presName="rootComposite" presStyleCnt="0"/>
      <dgm:spPr/>
      <dgm:t>
        <a:bodyPr/>
        <a:lstStyle/>
        <a:p>
          <a:endParaRPr lang="en-US"/>
        </a:p>
      </dgm:t>
    </dgm:pt>
    <dgm:pt modelId="{476790A3-F548-44B4-B74F-12FACAD4EA07}" type="pres">
      <dgm:prSet presAssocID="{96BF513A-985B-4D65-82D2-12A195FE8DF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0679-16A9-4F34-A013-DD1B28D65F0C}" type="pres">
      <dgm:prSet presAssocID="{96BF513A-985B-4D65-82D2-12A195FE8DFC}" presName="rootConnector" presStyleLbl="node2" presStyleIdx="1" presStyleCnt="5"/>
      <dgm:spPr/>
      <dgm:t>
        <a:bodyPr/>
        <a:lstStyle/>
        <a:p>
          <a:endParaRPr lang="en-US"/>
        </a:p>
      </dgm:t>
    </dgm:pt>
    <dgm:pt modelId="{0E573F39-F643-4D6F-B8C6-3A38D023807A}" type="pres">
      <dgm:prSet presAssocID="{96BF513A-985B-4D65-82D2-12A195FE8DFC}" presName="hierChild4" presStyleCnt="0"/>
      <dgm:spPr/>
      <dgm:t>
        <a:bodyPr/>
        <a:lstStyle/>
        <a:p>
          <a:endParaRPr lang="en-US"/>
        </a:p>
      </dgm:t>
    </dgm:pt>
    <dgm:pt modelId="{C4DE2175-77E1-4A4D-B31B-BE61F4FF6662}" type="pres">
      <dgm:prSet presAssocID="{96BF513A-985B-4D65-82D2-12A195FE8DFC}" presName="hierChild5" presStyleCnt="0"/>
      <dgm:spPr/>
      <dgm:t>
        <a:bodyPr/>
        <a:lstStyle/>
        <a:p>
          <a:endParaRPr lang="en-US"/>
        </a:p>
      </dgm:t>
    </dgm:pt>
    <dgm:pt modelId="{3755B7D2-2466-44E8-94CF-D3CE77D14501}" type="pres">
      <dgm:prSet presAssocID="{F6978C98-D24B-44F3-A22A-E846116F14E8}" presName="Name64" presStyleLbl="parChTrans1D2" presStyleIdx="2" presStyleCnt="5"/>
      <dgm:spPr/>
      <dgm:t>
        <a:bodyPr/>
        <a:lstStyle/>
        <a:p>
          <a:endParaRPr lang="en-US"/>
        </a:p>
      </dgm:t>
    </dgm:pt>
    <dgm:pt modelId="{EC707C68-8218-4942-A5FB-6EB03A474533}" type="pres">
      <dgm:prSet presAssocID="{EED43E4D-4625-4DAC-ABB9-78C3F6D6E6C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4826C4-AD1F-4100-90E8-8D3B8F1F3E89}" type="pres">
      <dgm:prSet presAssocID="{EED43E4D-4625-4DAC-ABB9-78C3F6D6E6C0}" presName="rootComposite" presStyleCnt="0"/>
      <dgm:spPr/>
      <dgm:t>
        <a:bodyPr/>
        <a:lstStyle/>
        <a:p>
          <a:endParaRPr lang="en-US"/>
        </a:p>
      </dgm:t>
    </dgm:pt>
    <dgm:pt modelId="{BA0E196C-1C6A-43EE-A724-67933F12C6CF}" type="pres">
      <dgm:prSet presAssocID="{EED43E4D-4625-4DAC-ABB9-78C3F6D6E6C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47814C-41D8-4162-BF72-FD2D07A57095}" type="pres">
      <dgm:prSet presAssocID="{EED43E4D-4625-4DAC-ABB9-78C3F6D6E6C0}" presName="rootConnector" presStyleLbl="node2" presStyleIdx="2" presStyleCnt="5"/>
      <dgm:spPr/>
      <dgm:t>
        <a:bodyPr/>
        <a:lstStyle/>
        <a:p>
          <a:endParaRPr lang="en-US"/>
        </a:p>
      </dgm:t>
    </dgm:pt>
    <dgm:pt modelId="{0C60046D-943D-4F24-86C8-B6BD679CFA58}" type="pres">
      <dgm:prSet presAssocID="{EED43E4D-4625-4DAC-ABB9-78C3F6D6E6C0}" presName="hierChild4" presStyleCnt="0"/>
      <dgm:spPr/>
      <dgm:t>
        <a:bodyPr/>
        <a:lstStyle/>
        <a:p>
          <a:endParaRPr lang="en-US"/>
        </a:p>
      </dgm:t>
    </dgm:pt>
    <dgm:pt modelId="{CFEEDEDC-E56E-475B-B01B-4A52223D8DF3}" type="pres">
      <dgm:prSet presAssocID="{EED43E4D-4625-4DAC-ABB9-78C3F6D6E6C0}" presName="hierChild5" presStyleCnt="0"/>
      <dgm:spPr/>
      <dgm:t>
        <a:bodyPr/>
        <a:lstStyle/>
        <a:p>
          <a:endParaRPr lang="en-US"/>
        </a:p>
      </dgm:t>
    </dgm:pt>
    <dgm:pt modelId="{68229C3D-63D8-438E-978D-EB939B3C0490}" type="pres">
      <dgm:prSet presAssocID="{5F893D22-0CE7-47CB-8CB5-367CFDA21BAB}" presName="Name64" presStyleLbl="parChTrans1D2" presStyleIdx="3" presStyleCnt="5"/>
      <dgm:spPr/>
      <dgm:t>
        <a:bodyPr/>
        <a:lstStyle/>
        <a:p>
          <a:endParaRPr lang="en-US"/>
        </a:p>
      </dgm:t>
    </dgm:pt>
    <dgm:pt modelId="{3C37AB14-4D98-4A13-9BB9-1B9B84E321E4}" type="pres">
      <dgm:prSet presAssocID="{6AFEA340-232E-48F5-B94E-93F75AB706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1F94F5-2537-4B39-9B6C-C2247362CF9B}" type="pres">
      <dgm:prSet presAssocID="{6AFEA340-232E-48F5-B94E-93F75AB706F8}" presName="rootComposite" presStyleCnt="0"/>
      <dgm:spPr/>
      <dgm:t>
        <a:bodyPr/>
        <a:lstStyle/>
        <a:p>
          <a:endParaRPr lang="en-US"/>
        </a:p>
      </dgm:t>
    </dgm:pt>
    <dgm:pt modelId="{878EBB8D-2ABE-43FD-A528-14586A779000}" type="pres">
      <dgm:prSet presAssocID="{6AFEA340-232E-48F5-B94E-93F75AB706F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05721-AAA8-48FE-87B1-57146B115813}" type="pres">
      <dgm:prSet presAssocID="{6AFEA340-232E-48F5-B94E-93F75AB706F8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132D1C-83F3-452E-9495-D120A350071D}" type="pres">
      <dgm:prSet presAssocID="{6AFEA340-232E-48F5-B94E-93F75AB706F8}" presName="hierChild4" presStyleCnt="0"/>
      <dgm:spPr/>
      <dgm:t>
        <a:bodyPr/>
        <a:lstStyle/>
        <a:p>
          <a:endParaRPr lang="en-US"/>
        </a:p>
      </dgm:t>
    </dgm:pt>
    <dgm:pt modelId="{E5226182-C254-4520-AFE5-1E1D47474333}" type="pres">
      <dgm:prSet presAssocID="{6AFEA340-232E-48F5-B94E-93F75AB706F8}" presName="hierChild5" presStyleCnt="0"/>
      <dgm:spPr/>
      <dgm:t>
        <a:bodyPr/>
        <a:lstStyle/>
        <a:p>
          <a:endParaRPr lang="en-US"/>
        </a:p>
      </dgm:t>
    </dgm:pt>
    <dgm:pt modelId="{DBA3B367-279E-48FB-89EA-221B173CF5A4}" type="pres">
      <dgm:prSet presAssocID="{B051B1C1-4D55-4530-93DA-04343632DC6F}" presName="Name64" presStyleLbl="parChTrans1D2" presStyleIdx="4" presStyleCnt="5"/>
      <dgm:spPr/>
      <dgm:t>
        <a:bodyPr/>
        <a:lstStyle/>
        <a:p>
          <a:endParaRPr lang="en-US"/>
        </a:p>
      </dgm:t>
    </dgm:pt>
    <dgm:pt modelId="{F39053C7-36F6-4FC8-B315-D0659D7E819D}" type="pres">
      <dgm:prSet presAssocID="{9AB87589-6E8A-4122-BF88-5618440C65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5D1221-6D1E-4FD1-9DFC-4252BA60DF44}" type="pres">
      <dgm:prSet presAssocID="{9AB87589-6E8A-4122-BF88-5618440C6548}" presName="rootComposite" presStyleCnt="0"/>
      <dgm:spPr/>
      <dgm:t>
        <a:bodyPr/>
        <a:lstStyle/>
        <a:p>
          <a:endParaRPr lang="en-US"/>
        </a:p>
      </dgm:t>
    </dgm:pt>
    <dgm:pt modelId="{A000BEFE-FF9F-4EF2-B447-D8C702C3CF9F}" type="pres">
      <dgm:prSet presAssocID="{9AB87589-6E8A-4122-BF88-5618440C654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744B0-D7DB-46B3-8DC6-D4F4DF4FBCC0}" type="pres">
      <dgm:prSet presAssocID="{9AB87589-6E8A-4122-BF88-5618440C6548}" presName="rootConnector" presStyleLbl="node2" presStyleIdx="4" presStyleCnt="5"/>
      <dgm:spPr/>
      <dgm:t>
        <a:bodyPr/>
        <a:lstStyle/>
        <a:p>
          <a:endParaRPr lang="en-US"/>
        </a:p>
      </dgm:t>
    </dgm:pt>
    <dgm:pt modelId="{B53EA377-E474-40B0-ABC8-D69EF99D44EF}" type="pres">
      <dgm:prSet presAssocID="{9AB87589-6E8A-4122-BF88-5618440C6548}" presName="hierChild4" presStyleCnt="0"/>
      <dgm:spPr/>
      <dgm:t>
        <a:bodyPr/>
        <a:lstStyle/>
        <a:p>
          <a:endParaRPr lang="en-US"/>
        </a:p>
      </dgm:t>
    </dgm:pt>
    <dgm:pt modelId="{88C716B8-72CF-4858-8FF6-8C234E7A1E71}" type="pres">
      <dgm:prSet presAssocID="{9AB87589-6E8A-4122-BF88-5618440C6548}" presName="hierChild5" presStyleCnt="0"/>
      <dgm:spPr/>
      <dgm:t>
        <a:bodyPr/>
        <a:lstStyle/>
        <a:p>
          <a:endParaRPr lang="en-US"/>
        </a:p>
      </dgm:t>
    </dgm:pt>
    <dgm:pt modelId="{20B5B8A7-24D7-41CD-B94E-B724BF8D34EE}" type="pres">
      <dgm:prSet presAssocID="{52936B6F-AAC4-4B8D-8452-FF550E969463}" presName="hierChild3" presStyleCnt="0"/>
      <dgm:spPr/>
      <dgm:t>
        <a:bodyPr/>
        <a:lstStyle/>
        <a:p>
          <a:endParaRPr lang="en-US"/>
        </a:p>
      </dgm:t>
    </dgm:pt>
  </dgm:ptLst>
  <dgm:cxnLst>
    <dgm:cxn modelId="{5CF3E369-9ED8-4850-873C-95BBB511C6B2}" srcId="{52936B6F-AAC4-4B8D-8452-FF550E969463}" destId="{BB17720E-2E91-41AB-A560-06E60124EB94}" srcOrd="0" destOrd="0" parTransId="{47AD6A3E-A542-400D-BD57-A680789DDC1C}" sibTransId="{BB683951-A295-4EBD-A1F4-99AC58B330EC}"/>
    <dgm:cxn modelId="{B053EE39-42A6-49F3-94A9-6456FC0EAB5C}" type="presOf" srcId="{5F893D22-0CE7-47CB-8CB5-367CFDA21BAB}" destId="{68229C3D-63D8-438E-978D-EB939B3C0490}" srcOrd="0" destOrd="0" presId="urn:microsoft.com/office/officeart/2009/3/layout/HorizontalOrganizationChart"/>
    <dgm:cxn modelId="{68059AD3-F3B0-44A7-8645-646424D0D060}" srcId="{52936B6F-AAC4-4B8D-8452-FF550E969463}" destId="{EED43E4D-4625-4DAC-ABB9-78C3F6D6E6C0}" srcOrd="2" destOrd="0" parTransId="{F6978C98-D24B-44F3-A22A-E846116F14E8}" sibTransId="{8B824559-D4FD-451B-8581-4BB874B1387D}"/>
    <dgm:cxn modelId="{B016CDC7-9C9C-4136-9C91-E0837ADD474B}" srcId="{52936B6F-AAC4-4B8D-8452-FF550E969463}" destId="{6AFEA340-232E-48F5-B94E-93F75AB706F8}" srcOrd="3" destOrd="0" parTransId="{5F893D22-0CE7-47CB-8CB5-367CFDA21BAB}" sibTransId="{58A4C6DE-CF71-4A04-9921-318D9B84FD58}"/>
    <dgm:cxn modelId="{0A0A1912-728E-49C2-AB69-3E64FA1C9145}" type="presOf" srcId="{C5949A04-15EC-4793-A3AD-25E4D20FF46C}" destId="{08635773-3C42-4186-820A-1A1CDACB00CF}" srcOrd="0" destOrd="0" presId="urn:microsoft.com/office/officeart/2009/3/layout/HorizontalOrganizationChart"/>
    <dgm:cxn modelId="{16796DE8-277A-4182-B8BE-0555F7F23E36}" type="presOf" srcId="{6AFEA340-232E-48F5-B94E-93F75AB706F8}" destId="{878EBB8D-2ABE-43FD-A528-14586A779000}" srcOrd="0" destOrd="0" presId="urn:microsoft.com/office/officeart/2009/3/layout/HorizontalOrganizationChart"/>
    <dgm:cxn modelId="{DC7CDA10-DBCF-44F8-A920-6A2322E66F3F}" type="presOf" srcId="{6AFEA340-232E-48F5-B94E-93F75AB706F8}" destId="{59505721-AAA8-48FE-87B1-57146B115813}" srcOrd="1" destOrd="0" presId="urn:microsoft.com/office/officeart/2009/3/layout/HorizontalOrganizationChart"/>
    <dgm:cxn modelId="{7F7C5ECD-6B51-49F2-B364-CD085B944CE0}" srcId="{C6BF8E48-28DA-41D0-8F9A-746B54E2BA51}" destId="{52936B6F-AAC4-4B8D-8452-FF550E969463}" srcOrd="0" destOrd="0" parTransId="{A63C7BA4-8C2D-41DE-A406-A288B59A4B3A}" sibTransId="{ED021710-49A3-4A47-954C-293D94413965}"/>
    <dgm:cxn modelId="{FC06BC1F-2DFD-4DA5-B48B-3E629EFAB6F7}" type="presOf" srcId="{F6978C98-D24B-44F3-A22A-E846116F14E8}" destId="{3755B7D2-2466-44E8-94CF-D3CE77D14501}" srcOrd="0" destOrd="0" presId="urn:microsoft.com/office/officeart/2009/3/layout/HorizontalOrganizationChart"/>
    <dgm:cxn modelId="{777EC9BE-A27D-4FDC-BA6D-440F689DE574}" type="presOf" srcId="{52936B6F-AAC4-4B8D-8452-FF550E969463}" destId="{83C6082D-A4CD-4F8F-BE8A-4FB0AB88E18E}" srcOrd="1" destOrd="0" presId="urn:microsoft.com/office/officeart/2009/3/layout/HorizontalOrganizationChart"/>
    <dgm:cxn modelId="{C2B941E2-693D-4C4B-BE7B-2E4D19A63824}" type="presOf" srcId="{96BF513A-985B-4D65-82D2-12A195FE8DFC}" destId="{476790A3-F548-44B4-B74F-12FACAD4EA07}" srcOrd="0" destOrd="0" presId="urn:microsoft.com/office/officeart/2009/3/layout/HorizontalOrganizationChart"/>
    <dgm:cxn modelId="{E0376848-2F64-44B8-BD0B-AEF54849862A}" srcId="{52936B6F-AAC4-4B8D-8452-FF550E969463}" destId="{96BF513A-985B-4D65-82D2-12A195FE8DFC}" srcOrd="1" destOrd="0" parTransId="{C5949A04-15EC-4793-A3AD-25E4D20FF46C}" sibTransId="{26FA1572-9F94-43E7-8B09-6EFCCB441EFD}"/>
    <dgm:cxn modelId="{2FC8C985-5399-4C32-8965-D90025C5E92B}" type="presOf" srcId="{9AB87589-6E8A-4122-BF88-5618440C6548}" destId="{933744B0-D7DB-46B3-8DC6-D4F4DF4FBCC0}" srcOrd="1" destOrd="0" presId="urn:microsoft.com/office/officeart/2009/3/layout/HorizontalOrganizationChart"/>
    <dgm:cxn modelId="{5B7F1396-BF4B-435A-8B0F-01DE3BFB5DD7}" type="presOf" srcId="{B051B1C1-4D55-4530-93DA-04343632DC6F}" destId="{DBA3B367-279E-48FB-89EA-221B173CF5A4}" srcOrd="0" destOrd="0" presId="urn:microsoft.com/office/officeart/2009/3/layout/HorizontalOrganizationChart"/>
    <dgm:cxn modelId="{1BC7C224-293D-4922-9B6D-E7073220C350}" type="presOf" srcId="{47AD6A3E-A542-400D-BD57-A680789DDC1C}" destId="{33FE0BF3-BA23-4D1D-A630-49EF2F75417E}" srcOrd="0" destOrd="0" presId="urn:microsoft.com/office/officeart/2009/3/layout/HorizontalOrganizationChart"/>
    <dgm:cxn modelId="{BCA23E41-F97B-4226-981E-43D97FC3CFF1}" type="presOf" srcId="{EED43E4D-4625-4DAC-ABB9-78C3F6D6E6C0}" destId="{BA0E196C-1C6A-43EE-A724-67933F12C6CF}" srcOrd="0" destOrd="0" presId="urn:microsoft.com/office/officeart/2009/3/layout/HorizontalOrganizationChart"/>
    <dgm:cxn modelId="{BBF07E90-6E07-4EFC-888F-A265EF82D371}" type="presOf" srcId="{52936B6F-AAC4-4B8D-8452-FF550E969463}" destId="{9945A0DD-BB7C-416D-B528-3C27BDB9E5F2}" srcOrd="0" destOrd="0" presId="urn:microsoft.com/office/officeart/2009/3/layout/HorizontalOrganizationChart"/>
    <dgm:cxn modelId="{CC9DE60C-1736-4A72-BD6A-DCA2C04D1ACA}" type="presOf" srcId="{EED43E4D-4625-4DAC-ABB9-78C3F6D6E6C0}" destId="{6B47814C-41D8-4162-BF72-FD2D07A57095}" srcOrd="1" destOrd="0" presId="urn:microsoft.com/office/officeart/2009/3/layout/HorizontalOrganizationChart"/>
    <dgm:cxn modelId="{85C0FE44-CCCD-4459-9A7F-2C9CCA0F8A9E}" type="presOf" srcId="{C6BF8E48-28DA-41D0-8F9A-746B54E2BA51}" destId="{3CECCEF3-ADC7-47E5-8E74-3F4CEFC1124D}" srcOrd="0" destOrd="0" presId="urn:microsoft.com/office/officeart/2009/3/layout/HorizontalOrganizationChart"/>
    <dgm:cxn modelId="{25B25E22-2BE8-47D4-8742-E7A9B816C54A}" type="presOf" srcId="{BB17720E-2E91-41AB-A560-06E60124EB94}" destId="{92B7176A-19DD-461A-87F8-E7A439E25135}" srcOrd="1" destOrd="0" presId="urn:microsoft.com/office/officeart/2009/3/layout/HorizontalOrganizationChart"/>
    <dgm:cxn modelId="{8DC5ED83-9CFE-4C0A-8C9D-91F0D020D168}" type="presOf" srcId="{BB17720E-2E91-41AB-A560-06E60124EB94}" destId="{033132E8-FD85-40A0-9107-D212A8A8C3A7}" srcOrd="0" destOrd="0" presId="urn:microsoft.com/office/officeart/2009/3/layout/HorizontalOrganizationChart"/>
    <dgm:cxn modelId="{A8D1F587-FD19-4ECF-A53D-244823745410}" type="presOf" srcId="{9AB87589-6E8A-4122-BF88-5618440C6548}" destId="{A000BEFE-FF9F-4EF2-B447-D8C702C3CF9F}" srcOrd="0" destOrd="0" presId="urn:microsoft.com/office/officeart/2009/3/layout/HorizontalOrganizationChart"/>
    <dgm:cxn modelId="{CA3D81E9-8CA0-43B8-852C-5BE488B12C6D}" type="presOf" srcId="{96BF513A-985B-4D65-82D2-12A195FE8DFC}" destId="{1CD10679-16A9-4F34-A013-DD1B28D65F0C}" srcOrd="1" destOrd="0" presId="urn:microsoft.com/office/officeart/2009/3/layout/HorizontalOrganizationChart"/>
    <dgm:cxn modelId="{D9C15464-4B2E-49FC-8FB3-C00FE1253BAF}" srcId="{52936B6F-AAC4-4B8D-8452-FF550E969463}" destId="{9AB87589-6E8A-4122-BF88-5618440C6548}" srcOrd="4" destOrd="0" parTransId="{B051B1C1-4D55-4530-93DA-04343632DC6F}" sibTransId="{E5FBA171-AC14-4EE7-B217-B899765BEB29}"/>
    <dgm:cxn modelId="{3FCD042C-F484-432F-B66A-E59A0239F563}" type="presParOf" srcId="{3CECCEF3-ADC7-47E5-8E74-3F4CEFC1124D}" destId="{9E9F2C9E-B02E-447B-9DA4-72DBAA934A4C}" srcOrd="0" destOrd="0" presId="urn:microsoft.com/office/officeart/2009/3/layout/HorizontalOrganizationChart"/>
    <dgm:cxn modelId="{4E99E1D5-9ECC-4095-AA21-0AF23916E796}" type="presParOf" srcId="{9E9F2C9E-B02E-447B-9DA4-72DBAA934A4C}" destId="{6E98D7A5-AB33-425F-9602-506F6D6D395C}" srcOrd="0" destOrd="0" presId="urn:microsoft.com/office/officeart/2009/3/layout/HorizontalOrganizationChart"/>
    <dgm:cxn modelId="{2D9DFADA-6487-47DB-957D-0F76ED195A95}" type="presParOf" srcId="{6E98D7A5-AB33-425F-9602-506F6D6D395C}" destId="{9945A0DD-BB7C-416D-B528-3C27BDB9E5F2}" srcOrd="0" destOrd="0" presId="urn:microsoft.com/office/officeart/2009/3/layout/HorizontalOrganizationChart"/>
    <dgm:cxn modelId="{1F561B2D-5674-4F57-9B61-3C42E0676814}" type="presParOf" srcId="{6E98D7A5-AB33-425F-9602-506F6D6D395C}" destId="{83C6082D-A4CD-4F8F-BE8A-4FB0AB88E18E}" srcOrd="1" destOrd="0" presId="urn:microsoft.com/office/officeart/2009/3/layout/HorizontalOrganizationChart"/>
    <dgm:cxn modelId="{C8B6EA55-9962-4DA7-9D72-EBDC0A71B737}" type="presParOf" srcId="{9E9F2C9E-B02E-447B-9DA4-72DBAA934A4C}" destId="{9A47A90E-1AFA-42BD-B4DB-B1020FA4D052}" srcOrd="1" destOrd="0" presId="urn:microsoft.com/office/officeart/2009/3/layout/HorizontalOrganizationChart"/>
    <dgm:cxn modelId="{CA79B0C4-C93B-4AAF-827B-A6538E93C383}" type="presParOf" srcId="{9A47A90E-1AFA-42BD-B4DB-B1020FA4D052}" destId="{33FE0BF3-BA23-4D1D-A630-49EF2F75417E}" srcOrd="0" destOrd="0" presId="urn:microsoft.com/office/officeart/2009/3/layout/HorizontalOrganizationChart"/>
    <dgm:cxn modelId="{80147846-D639-42D2-A24A-5D8581BC3983}" type="presParOf" srcId="{9A47A90E-1AFA-42BD-B4DB-B1020FA4D052}" destId="{A4F045D0-DEAD-4BCB-8FE0-E8F1E7287037}" srcOrd="1" destOrd="0" presId="urn:microsoft.com/office/officeart/2009/3/layout/HorizontalOrganizationChart"/>
    <dgm:cxn modelId="{6E7F3A56-7A19-4010-8641-658FEE4782E1}" type="presParOf" srcId="{A4F045D0-DEAD-4BCB-8FE0-E8F1E7287037}" destId="{897FDBF2-8F75-4AFF-A0A1-46C31F295492}" srcOrd="0" destOrd="0" presId="urn:microsoft.com/office/officeart/2009/3/layout/HorizontalOrganizationChart"/>
    <dgm:cxn modelId="{0A06E065-24FA-49D7-9687-2C20E45C1BB9}" type="presParOf" srcId="{897FDBF2-8F75-4AFF-A0A1-46C31F295492}" destId="{033132E8-FD85-40A0-9107-D212A8A8C3A7}" srcOrd="0" destOrd="0" presId="urn:microsoft.com/office/officeart/2009/3/layout/HorizontalOrganizationChart"/>
    <dgm:cxn modelId="{9DA2B7E8-EC11-45AA-9633-610255C0F449}" type="presParOf" srcId="{897FDBF2-8F75-4AFF-A0A1-46C31F295492}" destId="{92B7176A-19DD-461A-87F8-E7A439E25135}" srcOrd="1" destOrd="0" presId="urn:microsoft.com/office/officeart/2009/3/layout/HorizontalOrganizationChart"/>
    <dgm:cxn modelId="{532245F9-9DDB-4B34-B578-263FD3650DE8}" type="presParOf" srcId="{A4F045D0-DEAD-4BCB-8FE0-E8F1E7287037}" destId="{826A9F75-3237-434C-92C7-69CF09DC57E3}" srcOrd="1" destOrd="0" presId="urn:microsoft.com/office/officeart/2009/3/layout/HorizontalOrganizationChart"/>
    <dgm:cxn modelId="{CF8B512B-3522-456C-AFE2-0183DB1CB87B}" type="presParOf" srcId="{A4F045D0-DEAD-4BCB-8FE0-E8F1E7287037}" destId="{0DE9139C-6296-4C9C-942B-6C5BB906309D}" srcOrd="2" destOrd="0" presId="urn:microsoft.com/office/officeart/2009/3/layout/HorizontalOrganizationChart"/>
    <dgm:cxn modelId="{1CEF3136-B3D2-42D8-9F77-C9692BD8A2E3}" type="presParOf" srcId="{9A47A90E-1AFA-42BD-B4DB-B1020FA4D052}" destId="{08635773-3C42-4186-820A-1A1CDACB00CF}" srcOrd="2" destOrd="0" presId="urn:microsoft.com/office/officeart/2009/3/layout/HorizontalOrganizationChart"/>
    <dgm:cxn modelId="{E0D579F9-7556-41F9-8978-F12B75B204D0}" type="presParOf" srcId="{9A47A90E-1AFA-42BD-B4DB-B1020FA4D052}" destId="{2D0A4669-2054-4427-BDCE-B89DD141E5AC}" srcOrd="3" destOrd="0" presId="urn:microsoft.com/office/officeart/2009/3/layout/HorizontalOrganizationChart"/>
    <dgm:cxn modelId="{7410CBB3-1CB6-4FD4-A3D4-C33E2B989D56}" type="presParOf" srcId="{2D0A4669-2054-4427-BDCE-B89DD141E5AC}" destId="{1DEACACC-0DDE-49E8-8BAE-28196804340E}" srcOrd="0" destOrd="0" presId="urn:microsoft.com/office/officeart/2009/3/layout/HorizontalOrganizationChart"/>
    <dgm:cxn modelId="{1290A9FD-2F0D-4352-84ED-A681BE1B8EBA}" type="presParOf" srcId="{1DEACACC-0DDE-49E8-8BAE-28196804340E}" destId="{476790A3-F548-44B4-B74F-12FACAD4EA07}" srcOrd="0" destOrd="0" presId="urn:microsoft.com/office/officeart/2009/3/layout/HorizontalOrganizationChart"/>
    <dgm:cxn modelId="{2A9415EE-88A5-4ABC-A02C-6FF1D9673AE3}" type="presParOf" srcId="{1DEACACC-0DDE-49E8-8BAE-28196804340E}" destId="{1CD10679-16A9-4F34-A013-DD1B28D65F0C}" srcOrd="1" destOrd="0" presId="urn:microsoft.com/office/officeart/2009/3/layout/HorizontalOrganizationChart"/>
    <dgm:cxn modelId="{E35FB604-8F16-403F-943E-D436278D0121}" type="presParOf" srcId="{2D0A4669-2054-4427-BDCE-B89DD141E5AC}" destId="{0E573F39-F643-4D6F-B8C6-3A38D023807A}" srcOrd="1" destOrd="0" presId="urn:microsoft.com/office/officeart/2009/3/layout/HorizontalOrganizationChart"/>
    <dgm:cxn modelId="{CF4F69F2-4A36-47B6-857C-8F4AA279F6C8}" type="presParOf" srcId="{2D0A4669-2054-4427-BDCE-B89DD141E5AC}" destId="{C4DE2175-77E1-4A4D-B31B-BE61F4FF6662}" srcOrd="2" destOrd="0" presId="urn:microsoft.com/office/officeart/2009/3/layout/HorizontalOrganizationChart"/>
    <dgm:cxn modelId="{E7637CE5-B09C-49C7-978B-DB31EDFAAC70}" type="presParOf" srcId="{9A47A90E-1AFA-42BD-B4DB-B1020FA4D052}" destId="{3755B7D2-2466-44E8-94CF-D3CE77D14501}" srcOrd="4" destOrd="0" presId="urn:microsoft.com/office/officeart/2009/3/layout/HorizontalOrganizationChart"/>
    <dgm:cxn modelId="{D8A10DD2-1484-43E2-AB5E-827E74B28518}" type="presParOf" srcId="{9A47A90E-1AFA-42BD-B4DB-B1020FA4D052}" destId="{EC707C68-8218-4942-A5FB-6EB03A474533}" srcOrd="5" destOrd="0" presId="urn:microsoft.com/office/officeart/2009/3/layout/HorizontalOrganizationChart"/>
    <dgm:cxn modelId="{A6A5AB30-9838-4E4B-B042-28392A43BEE9}" type="presParOf" srcId="{EC707C68-8218-4942-A5FB-6EB03A474533}" destId="{CB4826C4-AD1F-4100-90E8-8D3B8F1F3E89}" srcOrd="0" destOrd="0" presId="urn:microsoft.com/office/officeart/2009/3/layout/HorizontalOrganizationChart"/>
    <dgm:cxn modelId="{1FB6903B-1510-46D4-9864-F0DE1352BCF9}" type="presParOf" srcId="{CB4826C4-AD1F-4100-90E8-8D3B8F1F3E89}" destId="{BA0E196C-1C6A-43EE-A724-67933F12C6CF}" srcOrd="0" destOrd="0" presId="urn:microsoft.com/office/officeart/2009/3/layout/HorizontalOrganizationChart"/>
    <dgm:cxn modelId="{A63F7401-2035-4B16-8FAA-B5DCDAFB92E8}" type="presParOf" srcId="{CB4826C4-AD1F-4100-90E8-8D3B8F1F3E89}" destId="{6B47814C-41D8-4162-BF72-FD2D07A57095}" srcOrd="1" destOrd="0" presId="urn:microsoft.com/office/officeart/2009/3/layout/HorizontalOrganizationChart"/>
    <dgm:cxn modelId="{9DC6EA70-C538-4A61-9B2B-F46D56915833}" type="presParOf" srcId="{EC707C68-8218-4942-A5FB-6EB03A474533}" destId="{0C60046D-943D-4F24-86C8-B6BD679CFA58}" srcOrd="1" destOrd="0" presId="urn:microsoft.com/office/officeart/2009/3/layout/HorizontalOrganizationChart"/>
    <dgm:cxn modelId="{751D4884-5F23-4D74-ACD5-6AD21BC60F02}" type="presParOf" srcId="{EC707C68-8218-4942-A5FB-6EB03A474533}" destId="{CFEEDEDC-E56E-475B-B01B-4A52223D8DF3}" srcOrd="2" destOrd="0" presId="urn:microsoft.com/office/officeart/2009/3/layout/HorizontalOrganizationChart"/>
    <dgm:cxn modelId="{41A8112A-75B9-466E-B8EC-322BAB0CDB05}" type="presParOf" srcId="{9A47A90E-1AFA-42BD-B4DB-B1020FA4D052}" destId="{68229C3D-63D8-438E-978D-EB939B3C0490}" srcOrd="6" destOrd="0" presId="urn:microsoft.com/office/officeart/2009/3/layout/HorizontalOrganizationChart"/>
    <dgm:cxn modelId="{073A8F57-DB8E-4F85-9FAE-1087D9F3B3C8}" type="presParOf" srcId="{9A47A90E-1AFA-42BD-B4DB-B1020FA4D052}" destId="{3C37AB14-4D98-4A13-9BB9-1B9B84E321E4}" srcOrd="7" destOrd="0" presId="urn:microsoft.com/office/officeart/2009/3/layout/HorizontalOrganizationChart"/>
    <dgm:cxn modelId="{D0F576B6-6A9D-4667-A682-8DDEC10C9833}" type="presParOf" srcId="{3C37AB14-4D98-4A13-9BB9-1B9B84E321E4}" destId="{781F94F5-2537-4B39-9B6C-C2247362CF9B}" srcOrd="0" destOrd="0" presId="urn:microsoft.com/office/officeart/2009/3/layout/HorizontalOrganizationChart"/>
    <dgm:cxn modelId="{9C6F481A-B3AA-4173-A68E-79C29F9F4EB0}" type="presParOf" srcId="{781F94F5-2537-4B39-9B6C-C2247362CF9B}" destId="{878EBB8D-2ABE-43FD-A528-14586A779000}" srcOrd="0" destOrd="0" presId="urn:microsoft.com/office/officeart/2009/3/layout/HorizontalOrganizationChart"/>
    <dgm:cxn modelId="{58BA1CE6-ACA2-44A0-B743-4B43D07A1371}" type="presParOf" srcId="{781F94F5-2537-4B39-9B6C-C2247362CF9B}" destId="{59505721-AAA8-48FE-87B1-57146B115813}" srcOrd="1" destOrd="0" presId="urn:microsoft.com/office/officeart/2009/3/layout/HorizontalOrganizationChart"/>
    <dgm:cxn modelId="{7B76BF40-BFF7-4CE8-BB1B-FDD3E69A0E21}" type="presParOf" srcId="{3C37AB14-4D98-4A13-9BB9-1B9B84E321E4}" destId="{30132D1C-83F3-452E-9495-D120A350071D}" srcOrd="1" destOrd="0" presId="urn:microsoft.com/office/officeart/2009/3/layout/HorizontalOrganizationChart"/>
    <dgm:cxn modelId="{B9E3FA2C-4AD3-4802-8B34-EF260186CD33}" type="presParOf" srcId="{3C37AB14-4D98-4A13-9BB9-1B9B84E321E4}" destId="{E5226182-C254-4520-AFE5-1E1D47474333}" srcOrd="2" destOrd="0" presId="urn:microsoft.com/office/officeart/2009/3/layout/HorizontalOrganizationChart"/>
    <dgm:cxn modelId="{827EE051-D50C-4BD3-8AFB-43E249E13713}" type="presParOf" srcId="{9A47A90E-1AFA-42BD-B4DB-B1020FA4D052}" destId="{DBA3B367-279E-48FB-89EA-221B173CF5A4}" srcOrd="8" destOrd="0" presId="urn:microsoft.com/office/officeart/2009/3/layout/HorizontalOrganizationChart"/>
    <dgm:cxn modelId="{7590D518-C9A1-4F8C-8144-426106CA0C59}" type="presParOf" srcId="{9A47A90E-1AFA-42BD-B4DB-B1020FA4D052}" destId="{F39053C7-36F6-4FC8-B315-D0659D7E819D}" srcOrd="9" destOrd="0" presId="urn:microsoft.com/office/officeart/2009/3/layout/HorizontalOrganizationChart"/>
    <dgm:cxn modelId="{F3563475-2AEA-4EE9-865A-5AF50EE15342}" type="presParOf" srcId="{F39053C7-36F6-4FC8-B315-D0659D7E819D}" destId="{025D1221-6D1E-4FD1-9DFC-4252BA60DF44}" srcOrd="0" destOrd="0" presId="urn:microsoft.com/office/officeart/2009/3/layout/HorizontalOrganizationChart"/>
    <dgm:cxn modelId="{82B4CA09-952B-453E-B37F-A11D3550B7B7}" type="presParOf" srcId="{025D1221-6D1E-4FD1-9DFC-4252BA60DF44}" destId="{A000BEFE-FF9F-4EF2-B447-D8C702C3CF9F}" srcOrd="0" destOrd="0" presId="urn:microsoft.com/office/officeart/2009/3/layout/HorizontalOrganizationChart"/>
    <dgm:cxn modelId="{40C778A2-CFBD-446D-B3A8-22858D37BB11}" type="presParOf" srcId="{025D1221-6D1E-4FD1-9DFC-4252BA60DF44}" destId="{933744B0-D7DB-46B3-8DC6-D4F4DF4FBCC0}" srcOrd="1" destOrd="0" presId="urn:microsoft.com/office/officeart/2009/3/layout/HorizontalOrganizationChart"/>
    <dgm:cxn modelId="{548E42B5-E292-4C55-B127-052B3A05EB9A}" type="presParOf" srcId="{F39053C7-36F6-4FC8-B315-D0659D7E819D}" destId="{B53EA377-E474-40B0-ABC8-D69EF99D44EF}" srcOrd="1" destOrd="0" presId="urn:microsoft.com/office/officeart/2009/3/layout/HorizontalOrganizationChart"/>
    <dgm:cxn modelId="{6FF18232-8484-4199-B09C-6FEE888BF442}" type="presParOf" srcId="{F39053C7-36F6-4FC8-B315-D0659D7E819D}" destId="{88C716B8-72CF-4858-8FF6-8C234E7A1E71}" srcOrd="2" destOrd="0" presId="urn:microsoft.com/office/officeart/2009/3/layout/HorizontalOrganizationChart"/>
    <dgm:cxn modelId="{6B9E9094-84BE-479A-A5E1-75714E69E86E}" type="presParOf" srcId="{9E9F2C9E-B02E-447B-9DA4-72DBAA934A4C}" destId="{20B5B8A7-24D7-41CD-B94E-B724BF8D34E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504D35-690C-4A92-BE4F-174C4F7C838B}" type="doc">
      <dgm:prSet loTypeId="urn:microsoft.com/office/officeart/2005/8/layout/vList4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79EC3-4DD9-4D34-95F8-1E6DDF83B9E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The initial design of the facility, equipment, chemicals or process to  remove hazards</a:t>
          </a:r>
          <a:endParaRPr lang="en-US" dirty="0">
            <a:solidFill>
              <a:schemeClr val="bg1"/>
            </a:solidFill>
          </a:endParaRPr>
        </a:p>
      </dgm:t>
    </dgm:pt>
    <dgm:pt modelId="{E53D69E1-7736-49D8-9784-84DC6C21646E}" type="parTrans" cxnId="{83489B29-CC12-4A86-8A86-797AC21025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67B34A-FE5F-49B4-972D-A142DD365A0D}" type="sibTrans" cxnId="{83489B29-CC12-4A86-8A86-797AC21025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E77B87-D998-4531-A8D0-4A4D7D558FBA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  <a:effectLst/>
              <a:latin typeface="+mn-lt"/>
              <a:ea typeface="Times New Roman"/>
              <a:cs typeface="Arial"/>
            </a:rPr>
            <a:t>Implementation of procedures and policies  (SOPs, LOTO), training, reducing exposure times, attention to susceptible employees, signage, best work practices, not working alone, etc.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31523D0F-0F1D-4FCC-8148-F4E441D746D6}" type="parTrans" cxnId="{BCA3308A-1510-4317-9AE8-3CB57F8E73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AA216D-2601-4883-B110-E6B41406D05F}" type="sibTrans" cxnId="{BCA3308A-1510-4317-9AE8-3CB57F8E73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F04DAD-5056-40C4-9DD4-74C74820760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Gloves, respirators, aprons, lab coats, goggles, ear plugs, face shields, etc.</a:t>
          </a:r>
          <a:endParaRPr lang="en-US" dirty="0">
            <a:solidFill>
              <a:schemeClr val="bg1"/>
            </a:solidFill>
          </a:endParaRPr>
        </a:p>
      </dgm:t>
    </dgm:pt>
    <dgm:pt modelId="{70EE227E-8DC7-447A-B95A-4BC4E2CBA397}" type="parTrans" cxnId="{95B57931-31A5-4CBB-88B3-EA724F207D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565560-8F8D-47F0-9DE6-7E2B5C2F307C}" type="sibTrans" cxnId="{95B57931-31A5-4CBB-88B3-EA724F207D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53F534-9E81-408A-A37A-9747F24FAA97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Water based solvent  vs. organic , lower reaction temp or pressure, less toxic reactants, etc.</a:t>
          </a:r>
          <a:endParaRPr lang="en-US" dirty="0">
            <a:solidFill>
              <a:schemeClr val="bg1"/>
            </a:solidFill>
          </a:endParaRPr>
        </a:p>
      </dgm:t>
    </dgm:pt>
    <dgm:pt modelId="{BAB067EA-11E5-46CC-A046-DD0163CFAA87}" type="parTrans" cxnId="{208E17A5-F70E-47FC-A7FC-76119E2F3A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339C2A-0F7B-4638-9496-453182EAC5E1}" type="sibTrans" cxnId="{208E17A5-F70E-47FC-A7FC-76119E2F3A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7658778-8C32-4AC0-8B8C-7356431F142C}">
      <dgm:prSet/>
      <dgm:spPr/>
      <dgm:t>
        <a:bodyPr/>
        <a:lstStyle/>
        <a:p>
          <a:r>
            <a:rPr lang="en-US" smtClean="0">
              <a:solidFill>
                <a:schemeClr val="bg1"/>
              </a:solidFill>
              <a:latin typeface="+mn-lt"/>
            </a:rPr>
            <a:t>Ventilate or isolate with timing,  </a:t>
          </a:r>
          <a:r>
            <a:rPr lang="en-US" smtClean="0">
              <a:solidFill>
                <a:schemeClr val="bg1"/>
              </a:solidFill>
              <a:effectLst/>
              <a:latin typeface="+mn-lt"/>
              <a:ea typeface="Times New Roman"/>
              <a:cs typeface="Arial"/>
            </a:rPr>
            <a:t>hoods, gloves boxes, bio safety cabinets, snorkels, safety interlocks, lead shielding, inert atmospheres, guarding, etc.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6E681A48-6739-4CEF-987B-E34F638E97E0}" type="parTrans" cxnId="{86C4CDBE-CCC5-408C-B3E6-6184C2113B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F21F3B-1C47-4485-9AF4-FA69FB81CF73}" type="sibTrans" cxnId="{86C4CDBE-CCC5-408C-B3E6-6184C2113BB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B5EC3C-A8B9-4495-9CE0-8FDA05D7BA5A}" type="pres">
      <dgm:prSet presAssocID="{BE504D35-690C-4A92-BE4F-174C4F7C83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00164-817A-4606-A13D-CD028C225FCA}" type="pres">
      <dgm:prSet presAssocID="{FF679EC3-4DD9-4D34-95F8-1E6DDF83B9E7}" presName="comp" presStyleCnt="0"/>
      <dgm:spPr/>
      <dgm:t>
        <a:bodyPr/>
        <a:lstStyle/>
        <a:p>
          <a:endParaRPr lang="en-US"/>
        </a:p>
      </dgm:t>
    </dgm:pt>
    <dgm:pt modelId="{73FA1A94-45AD-42D3-A4AF-BCB53A0C3E24}" type="pres">
      <dgm:prSet presAssocID="{FF679EC3-4DD9-4D34-95F8-1E6DDF83B9E7}" presName="box" presStyleLbl="node1" presStyleIdx="0" presStyleCnt="5"/>
      <dgm:spPr/>
      <dgm:t>
        <a:bodyPr/>
        <a:lstStyle/>
        <a:p>
          <a:endParaRPr lang="en-US"/>
        </a:p>
      </dgm:t>
    </dgm:pt>
    <dgm:pt modelId="{B935C67F-F1F8-4C8A-AEC5-BA9CECB972D0}" type="pres">
      <dgm:prSet presAssocID="{FF679EC3-4DD9-4D34-95F8-1E6DDF83B9E7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F015FC-26CD-4E93-8DF9-8560F314DC07}" type="pres">
      <dgm:prSet presAssocID="{FF679EC3-4DD9-4D34-95F8-1E6DDF83B9E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CD5D3-9A20-4E81-859F-B3ED1632FF55}" type="pres">
      <dgm:prSet presAssocID="{4A67B34A-FE5F-49B4-972D-A142DD365A0D}" presName="spacer" presStyleCnt="0"/>
      <dgm:spPr/>
      <dgm:t>
        <a:bodyPr/>
        <a:lstStyle/>
        <a:p>
          <a:endParaRPr lang="en-US"/>
        </a:p>
      </dgm:t>
    </dgm:pt>
    <dgm:pt modelId="{AB00799E-10B2-4E8A-A1EC-DA3839A9B464}" type="pres">
      <dgm:prSet presAssocID="{3253F534-9E81-408A-A37A-9747F24FAA97}" presName="comp" presStyleCnt="0"/>
      <dgm:spPr/>
      <dgm:t>
        <a:bodyPr/>
        <a:lstStyle/>
        <a:p>
          <a:endParaRPr lang="en-US"/>
        </a:p>
      </dgm:t>
    </dgm:pt>
    <dgm:pt modelId="{9F84BC15-13A2-487E-A79E-C35B505CDA1F}" type="pres">
      <dgm:prSet presAssocID="{3253F534-9E81-408A-A37A-9747F24FAA97}" presName="box" presStyleLbl="node1" presStyleIdx="1" presStyleCnt="5"/>
      <dgm:spPr/>
      <dgm:t>
        <a:bodyPr/>
        <a:lstStyle/>
        <a:p>
          <a:endParaRPr lang="en-US"/>
        </a:p>
      </dgm:t>
    </dgm:pt>
    <dgm:pt modelId="{8B436E24-9056-4F76-B3DB-FFA95A99825F}" type="pres">
      <dgm:prSet presAssocID="{3253F534-9E81-408A-A37A-9747F24FAA97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8F79FC3F-640F-48F0-94DB-B7585C98AAF9}" type="pres">
      <dgm:prSet presAssocID="{3253F534-9E81-408A-A37A-9747F24FAA9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C7830-E068-48F6-8DA5-F736081E67CC}" type="pres">
      <dgm:prSet presAssocID="{85339C2A-0F7B-4638-9496-453182EAC5E1}" presName="spacer" presStyleCnt="0"/>
      <dgm:spPr/>
      <dgm:t>
        <a:bodyPr/>
        <a:lstStyle/>
        <a:p>
          <a:endParaRPr lang="en-US"/>
        </a:p>
      </dgm:t>
    </dgm:pt>
    <dgm:pt modelId="{B28ADBEB-7258-441F-A7B9-3D94392BA5A0}" type="pres">
      <dgm:prSet presAssocID="{67658778-8C32-4AC0-8B8C-7356431F142C}" presName="comp" presStyleCnt="0"/>
      <dgm:spPr/>
      <dgm:t>
        <a:bodyPr/>
        <a:lstStyle/>
        <a:p>
          <a:endParaRPr lang="en-US"/>
        </a:p>
      </dgm:t>
    </dgm:pt>
    <dgm:pt modelId="{FD75FAE7-453D-4B83-A708-37CAC09B426C}" type="pres">
      <dgm:prSet presAssocID="{67658778-8C32-4AC0-8B8C-7356431F142C}" presName="box" presStyleLbl="node1" presStyleIdx="2" presStyleCnt="5"/>
      <dgm:spPr/>
      <dgm:t>
        <a:bodyPr/>
        <a:lstStyle/>
        <a:p>
          <a:endParaRPr lang="en-US"/>
        </a:p>
      </dgm:t>
    </dgm:pt>
    <dgm:pt modelId="{36ED3A57-ACE0-4291-9480-BA30AFD2BB33}" type="pres">
      <dgm:prSet presAssocID="{67658778-8C32-4AC0-8B8C-7356431F142C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CA8740E-4389-4B1F-B84E-6C4731B146AF}" type="pres">
      <dgm:prSet presAssocID="{67658778-8C32-4AC0-8B8C-7356431F142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052A-0AF4-4C9E-810F-71FE0EAC16CE}" type="pres">
      <dgm:prSet presAssocID="{CCF21F3B-1C47-4485-9AF4-FA69FB81CF73}" presName="spacer" presStyleCnt="0"/>
      <dgm:spPr/>
      <dgm:t>
        <a:bodyPr/>
        <a:lstStyle/>
        <a:p>
          <a:endParaRPr lang="en-US"/>
        </a:p>
      </dgm:t>
    </dgm:pt>
    <dgm:pt modelId="{C5F6F12F-B126-45D9-A60E-35E9117FC9EE}" type="pres">
      <dgm:prSet presAssocID="{FBE77B87-D998-4531-A8D0-4A4D7D558FBA}" presName="comp" presStyleCnt="0"/>
      <dgm:spPr/>
      <dgm:t>
        <a:bodyPr/>
        <a:lstStyle/>
        <a:p>
          <a:endParaRPr lang="en-US"/>
        </a:p>
      </dgm:t>
    </dgm:pt>
    <dgm:pt modelId="{2D51E63A-8CA4-4297-947E-42D059385323}" type="pres">
      <dgm:prSet presAssocID="{FBE77B87-D998-4531-A8D0-4A4D7D558FBA}" presName="box" presStyleLbl="node1" presStyleIdx="3" presStyleCnt="5"/>
      <dgm:spPr/>
      <dgm:t>
        <a:bodyPr/>
        <a:lstStyle/>
        <a:p>
          <a:endParaRPr lang="en-US"/>
        </a:p>
      </dgm:t>
    </dgm:pt>
    <dgm:pt modelId="{1AFDBCC1-2E50-4146-9129-59D1A5415017}" type="pres">
      <dgm:prSet presAssocID="{FBE77B87-D998-4531-A8D0-4A4D7D558FBA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BF749C-9C14-4D2C-B879-A1B3DDF7D353}" type="pres">
      <dgm:prSet presAssocID="{FBE77B87-D998-4531-A8D0-4A4D7D558FB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3F3E1-7C8D-4B2A-B74E-835F08B6078E}" type="pres">
      <dgm:prSet presAssocID="{6CAA216D-2601-4883-B110-E6B41406D05F}" presName="spacer" presStyleCnt="0"/>
      <dgm:spPr/>
      <dgm:t>
        <a:bodyPr/>
        <a:lstStyle/>
        <a:p>
          <a:endParaRPr lang="en-US"/>
        </a:p>
      </dgm:t>
    </dgm:pt>
    <dgm:pt modelId="{82A6825C-7FD0-424C-B115-27CF97517749}" type="pres">
      <dgm:prSet presAssocID="{F9F04DAD-5056-40C4-9DD4-74C748207606}" presName="comp" presStyleCnt="0"/>
      <dgm:spPr/>
      <dgm:t>
        <a:bodyPr/>
        <a:lstStyle/>
        <a:p>
          <a:endParaRPr lang="en-US"/>
        </a:p>
      </dgm:t>
    </dgm:pt>
    <dgm:pt modelId="{D826C893-8671-497D-A0FD-B0606E8A7A16}" type="pres">
      <dgm:prSet presAssocID="{F9F04DAD-5056-40C4-9DD4-74C748207606}" presName="box" presStyleLbl="node1" presStyleIdx="4" presStyleCnt="5"/>
      <dgm:spPr/>
      <dgm:t>
        <a:bodyPr/>
        <a:lstStyle/>
        <a:p>
          <a:endParaRPr lang="en-US"/>
        </a:p>
      </dgm:t>
    </dgm:pt>
    <dgm:pt modelId="{D6965DF6-4115-43B7-A789-707445F0A8E4}" type="pres">
      <dgm:prSet presAssocID="{F9F04DAD-5056-40C4-9DD4-74C748207606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4CC23D-F13B-40C1-A2B5-9A88F1037BCC}" type="pres">
      <dgm:prSet presAssocID="{F9F04DAD-5056-40C4-9DD4-74C74820760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E17A5-F70E-47FC-A7FC-76119E2F3A42}" srcId="{BE504D35-690C-4A92-BE4F-174C4F7C838B}" destId="{3253F534-9E81-408A-A37A-9747F24FAA97}" srcOrd="1" destOrd="0" parTransId="{BAB067EA-11E5-46CC-A046-DD0163CFAA87}" sibTransId="{85339C2A-0F7B-4638-9496-453182EAC5E1}"/>
    <dgm:cxn modelId="{83489B29-CC12-4A86-8A86-797AC2102552}" srcId="{BE504D35-690C-4A92-BE4F-174C4F7C838B}" destId="{FF679EC3-4DD9-4D34-95F8-1E6DDF83B9E7}" srcOrd="0" destOrd="0" parTransId="{E53D69E1-7736-49D8-9784-84DC6C21646E}" sibTransId="{4A67B34A-FE5F-49B4-972D-A142DD365A0D}"/>
    <dgm:cxn modelId="{175D7C96-0AD3-4060-9EF2-A0A54D55603D}" type="presOf" srcId="{67658778-8C32-4AC0-8B8C-7356431F142C}" destId="{FD75FAE7-453D-4B83-A708-37CAC09B426C}" srcOrd="0" destOrd="0" presId="urn:microsoft.com/office/officeart/2005/8/layout/vList4#1"/>
    <dgm:cxn modelId="{BCA3308A-1510-4317-9AE8-3CB57F8E7336}" srcId="{BE504D35-690C-4A92-BE4F-174C4F7C838B}" destId="{FBE77B87-D998-4531-A8D0-4A4D7D558FBA}" srcOrd="3" destOrd="0" parTransId="{31523D0F-0F1D-4FCC-8148-F4E441D746D6}" sibTransId="{6CAA216D-2601-4883-B110-E6B41406D05F}"/>
    <dgm:cxn modelId="{86C4CDBE-CCC5-408C-B3E6-6184C2113BB7}" srcId="{BE504D35-690C-4A92-BE4F-174C4F7C838B}" destId="{67658778-8C32-4AC0-8B8C-7356431F142C}" srcOrd="2" destOrd="0" parTransId="{6E681A48-6739-4CEF-987B-E34F638E97E0}" sibTransId="{CCF21F3B-1C47-4485-9AF4-FA69FB81CF73}"/>
    <dgm:cxn modelId="{A109FB04-83A2-430E-8324-82C443C4AD83}" type="presOf" srcId="{FBE77B87-D998-4531-A8D0-4A4D7D558FBA}" destId="{12BF749C-9C14-4D2C-B879-A1B3DDF7D353}" srcOrd="1" destOrd="0" presId="urn:microsoft.com/office/officeart/2005/8/layout/vList4#1"/>
    <dgm:cxn modelId="{6DABA10C-E576-430F-B628-AC8E59101C34}" type="presOf" srcId="{F9F04DAD-5056-40C4-9DD4-74C748207606}" destId="{D826C893-8671-497D-A0FD-B0606E8A7A16}" srcOrd="0" destOrd="0" presId="urn:microsoft.com/office/officeart/2005/8/layout/vList4#1"/>
    <dgm:cxn modelId="{EAFDF650-565C-4A55-AA2D-1C1FBF04216B}" type="presOf" srcId="{FF679EC3-4DD9-4D34-95F8-1E6DDF83B9E7}" destId="{73FA1A94-45AD-42D3-A4AF-BCB53A0C3E24}" srcOrd="0" destOrd="0" presId="urn:microsoft.com/office/officeart/2005/8/layout/vList4#1"/>
    <dgm:cxn modelId="{95B57931-31A5-4CBB-88B3-EA724F207D08}" srcId="{BE504D35-690C-4A92-BE4F-174C4F7C838B}" destId="{F9F04DAD-5056-40C4-9DD4-74C748207606}" srcOrd="4" destOrd="0" parTransId="{70EE227E-8DC7-447A-B95A-4BC4E2CBA397}" sibTransId="{DB565560-8F8D-47F0-9DE6-7E2B5C2F307C}"/>
    <dgm:cxn modelId="{EC5030BB-F846-4AEB-975D-8671E779574C}" type="presOf" srcId="{BE504D35-690C-4A92-BE4F-174C4F7C838B}" destId="{E1B5EC3C-A8B9-4495-9CE0-8FDA05D7BA5A}" srcOrd="0" destOrd="0" presId="urn:microsoft.com/office/officeart/2005/8/layout/vList4#1"/>
    <dgm:cxn modelId="{8A4EB23D-5926-492C-9ED7-503F43F91E1C}" type="presOf" srcId="{F9F04DAD-5056-40C4-9DD4-74C748207606}" destId="{864CC23D-F13B-40C1-A2B5-9A88F1037BCC}" srcOrd="1" destOrd="0" presId="urn:microsoft.com/office/officeart/2005/8/layout/vList4#1"/>
    <dgm:cxn modelId="{75D5AA1B-56AC-460E-9C8E-5C0A16974074}" type="presOf" srcId="{FF679EC3-4DD9-4D34-95F8-1E6DDF83B9E7}" destId="{80F015FC-26CD-4E93-8DF9-8560F314DC07}" srcOrd="1" destOrd="0" presId="urn:microsoft.com/office/officeart/2005/8/layout/vList4#1"/>
    <dgm:cxn modelId="{6A7DC456-DC8D-4CF0-839F-1FECFBF36A5B}" type="presOf" srcId="{FBE77B87-D998-4531-A8D0-4A4D7D558FBA}" destId="{2D51E63A-8CA4-4297-947E-42D059385323}" srcOrd="0" destOrd="0" presId="urn:microsoft.com/office/officeart/2005/8/layout/vList4#1"/>
    <dgm:cxn modelId="{B8EFD21C-8915-46BD-AC4A-6A7B966F8E26}" type="presOf" srcId="{67658778-8C32-4AC0-8B8C-7356431F142C}" destId="{3CA8740E-4389-4B1F-B84E-6C4731B146AF}" srcOrd="1" destOrd="0" presId="urn:microsoft.com/office/officeart/2005/8/layout/vList4#1"/>
    <dgm:cxn modelId="{CBD1F069-9F42-440E-87C4-11EE262051F6}" type="presOf" srcId="{3253F534-9E81-408A-A37A-9747F24FAA97}" destId="{9F84BC15-13A2-487E-A79E-C35B505CDA1F}" srcOrd="0" destOrd="0" presId="urn:microsoft.com/office/officeart/2005/8/layout/vList4#1"/>
    <dgm:cxn modelId="{5557B458-436E-4613-A3E1-F647F2080A32}" type="presOf" srcId="{3253F534-9E81-408A-A37A-9747F24FAA97}" destId="{8F79FC3F-640F-48F0-94DB-B7585C98AAF9}" srcOrd="1" destOrd="0" presId="urn:microsoft.com/office/officeart/2005/8/layout/vList4#1"/>
    <dgm:cxn modelId="{0527D69C-9FCC-4E77-9617-75F86432A0AA}" type="presParOf" srcId="{E1B5EC3C-A8B9-4495-9CE0-8FDA05D7BA5A}" destId="{1F100164-817A-4606-A13D-CD028C225FCA}" srcOrd="0" destOrd="0" presId="urn:microsoft.com/office/officeart/2005/8/layout/vList4#1"/>
    <dgm:cxn modelId="{A77FE7B1-9045-4B54-8444-ECDCC0482501}" type="presParOf" srcId="{1F100164-817A-4606-A13D-CD028C225FCA}" destId="{73FA1A94-45AD-42D3-A4AF-BCB53A0C3E24}" srcOrd="0" destOrd="0" presId="urn:microsoft.com/office/officeart/2005/8/layout/vList4#1"/>
    <dgm:cxn modelId="{50376834-2CDE-4937-AAD3-AEAF8CFE884F}" type="presParOf" srcId="{1F100164-817A-4606-A13D-CD028C225FCA}" destId="{B935C67F-F1F8-4C8A-AEC5-BA9CECB972D0}" srcOrd="1" destOrd="0" presId="urn:microsoft.com/office/officeart/2005/8/layout/vList4#1"/>
    <dgm:cxn modelId="{C45EC53A-1274-439C-8395-2918FBE56EE2}" type="presParOf" srcId="{1F100164-817A-4606-A13D-CD028C225FCA}" destId="{80F015FC-26CD-4E93-8DF9-8560F314DC07}" srcOrd="2" destOrd="0" presId="urn:microsoft.com/office/officeart/2005/8/layout/vList4#1"/>
    <dgm:cxn modelId="{9ADD9EC8-DE2E-41E9-9FDE-6964A6CA9D99}" type="presParOf" srcId="{E1B5EC3C-A8B9-4495-9CE0-8FDA05D7BA5A}" destId="{084CD5D3-9A20-4E81-859F-B3ED1632FF55}" srcOrd="1" destOrd="0" presId="urn:microsoft.com/office/officeart/2005/8/layout/vList4#1"/>
    <dgm:cxn modelId="{EE02ADD2-DC62-4464-84F4-BD59C13B3EBA}" type="presParOf" srcId="{E1B5EC3C-A8B9-4495-9CE0-8FDA05D7BA5A}" destId="{AB00799E-10B2-4E8A-A1EC-DA3839A9B464}" srcOrd="2" destOrd="0" presId="urn:microsoft.com/office/officeart/2005/8/layout/vList4#1"/>
    <dgm:cxn modelId="{6D3E4134-8056-416D-8D90-3801CB1D907A}" type="presParOf" srcId="{AB00799E-10B2-4E8A-A1EC-DA3839A9B464}" destId="{9F84BC15-13A2-487E-A79E-C35B505CDA1F}" srcOrd="0" destOrd="0" presId="urn:microsoft.com/office/officeart/2005/8/layout/vList4#1"/>
    <dgm:cxn modelId="{49E88500-94D1-4CB4-BE5C-6BA60703E3BC}" type="presParOf" srcId="{AB00799E-10B2-4E8A-A1EC-DA3839A9B464}" destId="{8B436E24-9056-4F76-B3DB-FFA95A99825F}" srcOrd="1" destOrd="0" presId="urn:microsoft.com/office/officeart/2005/8/layout/vList4#1"/>
    <dgm:cxn modelId="{78753E72-1AFB-46AB-9C3D-D8F1D15D9E48}" type="presParOf" srcId="{AB00799E-10B2-4E8A-A1EC-DA3839A9B464}" destId="{8F79FC3F-640F-48F0-94DB-B7585C98AAF9}" srcOrd="2" destOrd="0" presId="urn:microsoft.com/office/officeart/2005/8/layout/vList4#1"/>
    <dgm:cxn modelId="{A2DF836A-BAC9-414E-8EC3-12434438CAFF}" type="presParOf" srcId="{E1B5EC3C-A8B9-4495-9CE0-8FDA05D7BA5A}" destId="{192C7830-E068-48F6-8DA5-F736081E67CC}" srcOrd="3" destOrd="0" presId="urn:microsoft.com/office/officeart/2005/8/layout/vList4#1"/>
    <dgm:cxn modelId="{5CBFB2B6-930D-4452-B600-0884F17943B5}" type="presParOf" srcId="{E1B5EC3C-A8B9-4495-9CE0-8FDA05D7BA5A}" destId="{B28ADBEB-7258-441F-A7B9-3D94392BA5A0}" srcOrd="4" destOrd="0" presId="urn:microsoft.com/office/officeart/2005/8/layout/vList4#1"/>
    <dgm:cxn modelId="{66DAA8F6-AAEB-45C5-B928-27851CB7E679}" type="presParOf" srcId="{B28ADBEB-7258-441F-A7B9-3D94392BA5A0}" destId="{FD75FAE7-453D-4B83-A708-37CAC09B426C}" srcOrd="0" destOrd="0" presId="urn:microsoft.com/office/officeart/2005/8/layout/vList4#1"/>
    <dgm:cxn modelId="{32BD6D91-0D4E-494C-80EE-C57517C5F9BD}" type="presParOf" srcId="{B28ADBEB-7258-441F-A7B9-3D94392BA5A0}" destId="{36ED3A57-ACE0-4291-9480-BA30AFD2BB33}" srcOrd="1" destOrd="0" presId="urn:microsoft.com/office/officeart/2005/8/layout/vList4#1"/>
    <dgm:cxn modelId="{629AD650-0D89-41AA-8396-63B160DC6C11}" type="presParOf" srcId="{B28ADBEB-7258-441F-A7B9-3D94392BA5A0}" destId="{3CA8740E-4389-4B1F-B84E-6C4731B146AF}" srcOrd="2" destOrd="0" presId="urn:microsoft.com/office/officeart/2005/8/layout/vList4#1"/>
    <dgm:cxn modelId="{9BF95CE3-3B5E-4B9D-80CF-E54EC1B7B0D9}" type="presParOf" srcId="{E1B5EC3C-A8B9-4495-9CE0-8FDA05D7BA5A}" destId="{3EBB052A-0AF4-4C9E-810F-71FE0EAC16CE}" srcOrd="5" destOrd="0" presId="urn:microsoft.com/office/officeart/2005/8/layout/vList4#1"/>
    <dgm:cxn modelId="{B05C02C2-8383-4D69-B61E-E01C8BB36DF8}" type="presParOf" srcId="{E1B5EC3C-A8B9-4495-9CE0-8FDA05D7BA5A}" destId="{C5F6F12F-B126-45D9-A60E-35E9117FC9EE}" srcOrd="6" destOrd="0" presId="urn:microsoft.com/office/officeart/2005/8/layout/vList4#1"/>
    <dgm:cxn modelId="{0206C5C7-CE50-46D2-BE8D-61CDEEF9BCD4}" type="presParOf" srcId="{C5F6F12F-B126-45D9-A60E-35E9117FC9EE}" destId="{2D51E63A-8CA4-4297-947E-42D059385323}" srcOrd="0" destOrd="0" presId="urn:microsoft.com/office/officeart/2005/8/layout/vList4#1"/>
    <dgm:cxn modelId="{7BEFC378-4FBC-464E-BDA2-C63B0ED9FC4A}" type="presParOf" srcId="{C5F6F12F-B126-45D9-A60E-35E9117FC9EE}" destId="{1AFDBCC1-2E50-4146-9129-59D1A5415017}" srcOrd="1" destOrd="0" presId="urn:microsoft.com/office/officeart/2005/8/layout/vList4#1"/>
    <dgm:cxn modelId="{3E602515-0624-446E-AD29-00031F6710CB}" type="presParOf" srcId="{C5F6F12F-B126-45D9-A60E-35E9117FC9EE}" destId="{12BF749C-9C14-4D2C-B879-A1B3DDF7D353}" srcOrd="2" destOrd="0" presId="urn:microsoft.com/office/officeart/2005/8/layout/vList4#1"/>
    <dgm:cxn modelId="{C1B15F2A-C498-4F45-A70A-ACD157412D71}" type="presParOf" srcId="{E1B5EC3C-A8B9-4495-9CE0-8FDA05D7BA5A}" destId="{5A83F3E1-7C8D-4B2A-B74E-835F08B6078E}" srcOrd="7" destOrd="0" presId="urn:microsoft.com/office/officeart/2005/8/layout/vList4#1"/>
    <dgm:cxn modelId="{63CDCDB4-B80C-4BF2-AEED-8D588609FBEE}" type="presParOf" srcId="{E1B5EC3C-A8B9-4495-9CE0-8FDA05D7BA5A}" destId="{82A6825C-7FD0-424C-B115-27CF97517749}" srcOrd="8" destOrd="0" presId="urn:microsoft.com/office/officeart/2005/8/layout/vList4#1"/>
    <dgm:cxn modelId="{0F29A549-07EE-47D4-B756-B74486E134BB}" type="presParOf" srcId="{82A6825C-7FD0-424C-B115-27CF97517749}" destId="{D826C893-8671-497D-A0FD-B0606E8A7A16}" srcOrd="0" destOrd="0" presId="urn:microsoft.com/office/officeart/2005/8/layout/vList4#1"/>
    <dgm:cxn modelId="{78BD9476-130A-4FA7-897D-4F19A862A5D7}" type="presParOf" srcId="{82A6825C-7FD0-424C-B115-27CF97517749}" destId="{D6965DF6-4115-43B7-A789-707445F0A8E4}" srcOrd="1" destOrd="0" presId="urn:microsoft.com/office/officeart/2005/8/layout/vList4#1"/>
    <dgm:cxn modelId="{CE10CE21-DE29-40AC-8F53-7F462CA473A2}" type="presParOf" srcId="{82A6825C-7FD0-424C-B115-27CF97517749}" destId="{864CC23D-F13B-40C1-A2B5-9A88F1037B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7200" dirty="0" smtClean="0">
              <a:solidFill>
                <a:schemeClr val="tx1"/>
              </a:solidFill>
            </a:rPr>
            <a:t>JHA</a:t>
          </a:r>
          <a:endParaRPr lang="en-US" sz="7200" dirty="0">
            <a:solidFill>
              <a:schemeClr val="tx1"/>
            </a:solidFill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TASK</a:t>
          </a:r>
          <a:endParaRPr lang="en-US" dirty="0">
            <a:solidFill>
              <a:schemeClr val="tx1"/>
            </a:solidFill>
          </a:endParaRPr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WORKER</a:t>
          </a:r>
          <a:endParaRPr lang="en-US" dirty="0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TOOLS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</dgm:pt>
    <dgm:pt modelId="{35894D2A-7448-4EEF-BE7A-AFECDF46E879}" type="pres">
      <dgm:prSet presAssocID="{C52840DF-8D5B-484D-896D-B93D29C06196}" presName="tile1" presStyleLbl="node1" presStyleIdx="0" presStyleCnt="4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 custLinFactNeighborX="18607" custLinFactNeighborY="-14638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1045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D1F50-4A19-4007-92EF-FE6438A858BC}" type="presOf" srcId="{F40673E5-67FA-4A6C-92D6-BC10F59ADBC7}" destId="{35894D2A-7448-4EEF-BE7A-AFECDF46E879}" srcOrd="0" destOrd="0" presId="urn:microsoft.com/office/officeart/2005/8/layout/matrix1"/>
    <dgm:cxn modelId="{F0CFBBB4-0081-4D5E-A85B-B5CEF0AB51D7}" type="presOf" srcId="{F40673E5-67FA-4A6C-92D6-BC10F59ADBC7}" destId="{7D6BE7A4-F4F8-41A6-B378-82CB3DEF028B}" srcOrd="1" destOrd="0" presId="urn:microsoft.com/office/officeart/2005/8/layout/matrix1"/>
    <dgm:cxn modelId="{59C7D80E-CB05-444C-AC73-5E520085CFB7}" type="presOf" srcId="{3E9217CB-9EB1-4AD5-BD05-547475D113B7}" destId="{6AE1032C-5A52-45A7-B42C-E3AD4E29B0D4}" srcOrd="1" destOrd="0" presId="urn:microsoft.com/office/officeart/2005/8/layout/matrix1"/>
    <dgm:cxn modelId="{AD1B5885-3F38-47D4-B674-56B5AE525BD5}" type="presOf" srcId="{C52840DF-8D5B-484D-896D-B93D29C06196}" destId="{6FB2D1F5-71BE-46C2-9752-FC4362EB43A7}" srcOrd="0" destOrd="0" presId="urn:microsoft.com/office/officeart/2005/8/layout/matrix1"/>
    <dgm:cxn modelId="{AD00FF66-D865-441A-84B7-28A43E403AE3}" type="presOf" srcId="{3E9217CB-9EB1-4AD5-BD05-547475D113B7}" destId="{261419D1-020B-4657-BF78-9F0E18F7ED53}" srcOrd="0" destOrd="0" presId="urn:microsoft.com/office/officeart/2005/8/layout/matrix1"/>
    <dgm:cxn modelId="{DE65AFED-5818-4D76-8DF2-FADF8AB412EA}" type="presOf" srcId="{9126C300-2B5A-407A-B099-D883DF548D1F}" destId="{A4D9E059-1CF5-46B4-9BDC-6A89B9F2C818}" srcOrd="0" destOrd="0" presId="urn:microsoft.com/office/officeart/2005/8/layout/matrix1"/>
    <dgm:cxn modelId="{2463E5F3-95E3-4770-A204-C0703F93BFB2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EBAFA47A-51B0-4475-B545-B4A4998F9A90}" type="presOf" srcId="{72DD7C74-4197-4F19-891E-14A58CDB7373}" destId="{0CD42C0B-1FA3-425E-90C8-A1C3A2B21B06}" srcOrd="0" destOrd="0" presId="urn:microsoft.com/office/officeart/2005/8/layout/matrix1"/>
    <dgm:cxn modelId="{A0BB5FCD-8E42-4952-B021-97CEBEE91C3C}" type="presOf" srcId="{E5F014E3-1210-480A-83E5-B29A67FA9C19}" destId="{94D001CF-E85D-43CF-A52B-834DD35C680F}" srcOrd="0" destOrd="0" presId="urn:microsoft.com/office/officeart/2005/8/layout/matrix1"/>
    <dgm:cxn modelId="{AD3339DA-22CD-4C33-B887-9DA5AE82660E}" type="presOf" srcId="{72DD7C74-4197-4F19-891E-14A58CDB7373}" destId="{5408CB34-D5AA-41FA-B3B2-04CFE8A47361}" srcOrd="1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A695ECE6-F7B5-4F7C-A2E5-DE75E8DD3170}" type="presParOf" srcId="{6FB2D1F5-71BE-46C2-9752-FC4362EB43A7}" destId="{F81EAEEC-E405-46FA-81D1-576EE0EA1C35}" srcOrd="0" destOrd="0" presId="urn:microsoft.com/office/officeart/2005/8/layout/matrix1"/>
    <dgm:cxn modelId="{776E9EA7-177D-4BFC-B923-6BF75BA31161}" type="presParOf" srcId="{F81EAEEC-E405-46FA-81D1-576EE0EA1C35}" destId="{35894D2A-7448-4EEF-BE7A-AFECDF46E879}" srcOrd="0" destOrd="0" presId="urn:microsoft.com/office/officeart/2005/8/layout/matrix1"/>
    <dgm:cxn modelId="{691C162E-559A-4690-BE01-E6B1C2C98329}" type="presParOf" srcId="{F81EAEEC-E405-46FA-81D1-576EE0EA1C35}" destId="{7D6BE7A4-F4F8-41A6-B378-82CB3DEF028B}" srcOrd="1" destOrd="0" presId="urn:microsoft.com/office/officeart/2005/8/layout/matrix1"/>
    <dgm:cxn modelId="{7EF5D104-BF38-4027-89F8-08A8A998DCF5}" type="presParOf" srcId="{F81EAEEC-E405-46FA-81D1-576EE0EA1C35}" destId="{261419D1-020B-4657-BF78-9F0E18F7ED53}" srcOrd="2" destOrd="0" presId="urn:microsoft.com/office/officeart/2005/8/layout/matrix1"/>
    <dgm:cxn modelId="{689978C3-12E6-4CDE-AF9F-6F0A59B84B85}" type="presParOf" srcId="{F81EAEEC-E405-46FA-81D1-576EE0EA1C35}" destId="{6AE1032C-5A52-45A7-B42C-E3AD4E29B0D4}" srcOrd="3" destOrd="0" presId="urn:microsoft.com/office/officeart/2005/8/layout/matrix1"/>
    <dgm:cxn modelId="{E6A657CF-AE4D-4AE6-B0ED-DCEA99376E6C}" type="presParOf" srcId="{F81EAEEC-E405-46FA-81D1-576EE0EA1C35}" destId="{94D001CF-E85D-43CF-A52B-834DD35C680F}" srcOrd="4" destOrd="0" presId="urn:microsoft.com/office/officeart/2005/8/layout/matrix1"/>
    <dgm:cxn modelId="{8592C258-DED8-462B-9B05-A788259B0B11}" type="presParOf" srcId="{F81EAEEC-E405-46FA-81D1-576EE0EA1C35}" destId="{7BA5ED7B-4C9D-4749-976E-6907BA0B55EF}" srcOrd="5" destOrd="0" presId="urn:microsoft.com/office/officeart/2005/8/layout/matrix1"/>
    <dgm:cxn modelId="{5232C1DC-0838-4411-ACCA-9B766FC99B62}" type="presParOf" srcId="{F81EAEEC-E405-46FA-81D1-576EE0EA1C35}" destId="{0CD42C0B-1FA3-425E-90C8-A1C3A2B21B06}" srcOrd="6" destOrd="0" presId="urn:microsoft.com/office/officeart/2005/8/layout/matrix1"/>
    <dgm:cxn modelId="{DFF3584C-6B9E-4F13-B396-5EAE28C451F6}" type="presParOf" srcId="{F81EAEEC-E405-46FA-81D1-576EE0EA1C35}" destId="{5408CB34-D5AA-41FA-B3B2-04CFE8A47361}" srcOrd="7" destOrd="0" presId="urn:microsoft.com/office/officeart/2005/8/layout/matrix1"/>
    <dgm:cxn modelId="{2F9DE03E-A989-40BE-A199-26430BCD98E3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BF46BB-593C-4975-8846-438D72DFE7BE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22071-59F7-4340-98ED-6CB3B7101C96}">
      <dgm:prSet/>
      <dgm:spPr/>
      <dgm:t>
        <a:bodyPr/>
        <a:lstStyle/>
        <a:p>
          <a:pPr rtl="0"/>
          <a:r>
            <a:rPr lang="en-US" b="1" dirty="0" smtClean="0"/>
            <a:t>The information in OSHA Publication 3071 (first published in 1989) was used as a general guide for our work.</a:t>
          </a:r>
          <a:endParaRPr lang="en-US" b="1" dirty="0"/>
        </a:p>
      </dgm:t>
    </dgm:pt>
    <dgm:pt modelId="{A06041C7-3C2D-4652-A8A3-7595ED7D4F73}" type="parTrans" cxnId="{A314F7BF-6920-456A-8000-5844A0D015E7}">
      <dgm:prSet/>
      <dgm:spPr/>
      <dgm:t>
        <a:bodyPr/>
        <a:lstStyle/>
        <a:p>
          <a:endParaRPr lang="en-US"/>
        </a:p>
      </dgm:t>
    </dgm:pt>
    <dgm:pt modelId="{5F20DE2B-1C14-47E1-9D5B-D000497ECA5F}" type="sibTrans" cxnId="{A314F7BF-6920-456A-8000-5844A0D015E7}">
      <dgm:prSet/>
      <dgm:spPr/>
      <dgm:t>
        <a:bodyPr/>
        <a:lstStyle/>
        <a:p>
          <a:endParaRPr lang="en-US"/>
        </a:p>
      </dgm:t>
    </dgm:pt>
    <dgm:pt modelId="{1D0AC99C-B319-4642-AFE2-4620167C1278}" type="pres">
      <dgm:prSet presAssocID="{D0BF46BB-593C-4975-8846-438D72DFE7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F3C5F-21BF-4880-A6BA-7F811FECFAAE}" type="pres">
      <dgm:prSet presAssocID="{7F122071-59F7-4340-98ED-6CB3B7101C96}" presName="circle1" presStyleLbl="node1" presStyleIdx="0" presStyleCnt="1"/>
      <dgm:spPr/>
    </dgm:pt>
    <dgm:pt modelId="{AA2C7F33-7C55-41B4-910E-6529FF6E95C2}" type="pres">
      <dgm:prSet presAssocID="{7F122071-59F7-4340-98ED-6CB3B7101C96}" presName="space" presStyleCnt="0"/>
      <dgm:spPr/>
    </dgm:pt>
    <dgm:pt modelId="{05D9DBC4-B743-4FDD-AC25-26CE33FFF8EE}" type="pres">
      <dgm:prSet presAssocID="{7F122071-59F7-4340-98ED-6CB3B7101C96}" presName="rect1" presStyleLbl="alignAcc1" presStyleIdx="0" presStyleCnt="1"/>
      <dgm:spPr/>
      <dgm:t>
        <a:bodyPr/>
        <a:lstStyle/>
        <a:p>
          <a:endParaRPr lang="en-US"/>
        </a:p>
      </dgm:t>
    </dgm:pt>
    <dgm:pt modelId="{E4EAEAC1-8123-41CE-AC0A-43D6F7F24EA9}" type="pres">
      <dgm:prSet presAssocID="{7F122071-59F7-4340-98ED-6CB3B7101C9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4F7BF-6920-456A-8000-5844A0D015E7}" srcId="{D0BF46BB-593C-4975-8846-438D72DFE7BE}" destId="{7F122071-59F7-4340-98ED-6CB3B7101C96}" srcOrd="0" destOrd="0" parTransId="{A06041C7-3C2D-4652-A8A3-7595ED7D4F73}" sibTransId="{5F20DE2B-1C14-47E1-9D5B-D000497ECA5F}"/>
    <dgm:cxn modelId="{1C5892B6-692A-436E-BBCB-EEA4EA922986}" type="presOf" srcId="{7F122071-59F7-4340-98ED-6CB3B7101C96}" destId="{E4EAEAC1-8123-41CE-AC0A-43D6F7F24EA9}" srcOrd="1" destOrd="0" presId="urn:microsoft.com/office/officeart/2005/8/layout/target3"/>
    <dgm:cxn modelId="{05B338FC-165B-4BAA-B5E8-6FAF94A4F915}" type="presOf" srcId="{D0BF46BB-593C-4975-8846-438D72DFE7BE}" destId="{1D0AC99C-B319-4642-AFE2-4620167C1278}" srcOrd="0" destOrd="0" presId="urn:microsoft.com/office/officeart/2005/8/layout/target3"/>
    <dgm:cxn modelId="{0342C435-01A1-4999-8AE6-54318A61805F}" type="presOf" srcId="{7F122071-59F7-4340-98ED-6CB3B7101C96}" destId="{05D9DBC4-B743-4FDD-AC25-26CE33FFF8EE}" srcOrd="0" destOrd="0" presId="urn:microsoft.com/office/officeart/2005/8/layout/target3"/>
    <dgm:cxn modelId="{851FC61B-781B-4F26-8E3D-3A826FC85D12}" type="presParOf" srcId="{1D0AC99C-B319-4642-AFE2-4620167C1278}" destId="{44FF3C5F-21BF-4880-A6BA-7F811FECFAAE}" srcOrd="0" destOrd="0" presId="urn:microsoft.com/office/officeart/2005/8/layout/target3"/>
    <dgm:cxn modelId="{2DB639FF-8C12-42A3-9D06-827AE77CCAA8}" type="presParOf" srcId="{1D0AC99C-B319-4642-AFE2-4620167C1278}" destId="{AA2C7F33-7C55-41B4-910E-6529FF6E95C2}" srcOrd="1" destOrd="0" presId="urn:microsoft.com/office/officeart/2005/8/layout/target3"/>
    <dgm:cxn modelId="{70E072D8-B97B-433A-848F-9ABB1C9A6EA3}" type="presParOf" srcId="{1D0AC99C-B319-4642-AFE2-4620167C1278}" destId="{05D9DBC4-B743-4FDD-AC25-26CE33FFF8EE}" srcOrd="2" destOrd="0" presId="urn:microsoft.com/office/officeart/2005/8/layout/target3"/>
    <dgm:cxn modelId="{2889BCDA-D09C-4EAF-8E25-8B3097CAD8F1}" type="presParOf" srcId="{1D0AC99C-B319-4642-AFE2-4620167C1278}" destId="{E4EAEAC1-8123-41CE-AC0A-43D6F7F24EA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BCC407-6342-4773-8C90-2073575E27F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20F51-BAA9-4545-86DF-1F26A7514268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Once hazards have been identified, risk can be determined, and controls can be established.  </a:t>
          </a:r>
          <a:endParaRPr lang="en-US" dirty="0">
            <a:solidFill>
              <a:schemeClr val="bg1"/>
            </a:solidFill>
          </a:endParaRPr>
        </a:p>
      </dgm:t>
    </dgm:pt>
    <dgm:pt modelId="{A4E57807-A3CD-49D3-9B9D-795A9DBCB56B}" type="parTrans" cxnId="{361EC143-1D8C-493A-93D1-8379682E2F5D}">
      <dgm:prSet/>
      <dgm:spPr/>
      <dgm:t>
        <a:bodyPr/>
        <a:lstStyle/>
        <a:p>
          <a:endParaRPr lang="en-US"/>
        </a:p>
      </dgm:t>
    </dgm:pt>
    <dgm:pt modelId="{168B1FAA-C4B1-47EA-AD36-E6187BDFB89E}" type="sibTrans" cxnId="{361EC143-1D8C-493A-93D1-8379682E2F5D}">
      <dgm:prSet/>
      <dgm:spPr/>
      <dgm:t>
        <a:bodyPr/>
        <a:lstStyle/>
        <a:p>
          <a:endParaRPr lang="en-US"/>
        </a:p>
      </dgm:t>
    </dgm:pt>
    <dgm:pt modelId="{AF2CD506-D412-4C00-BBB0-9704ACCB4863}" type="pres">
      <dgm:prSet presAssocID="{DEBCC407-6342-4773-8C90-2073575E27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E7F2C-F384-4B4A-805D-2C426DB24E74}" type="pres">
      <dgm:prSet presAssocID="{F6920F51-BAA9-4545-86DF-1F26A7514268}" presName="parentText" presStyleLbl="node1" presStyleIdx="0" presStyleCnt="1" custLinFactNeighborY="-2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EC143-1D8C-493A-93D1-8379682E2F5D}" srcId="{DEBCC407-6342-4773-8C90-2073575E27FF}" destId="{F6920F51-BAA9-4545-86DF-1F26A7514268}" srcOrd="0" destOrd="0" parTransId="{A4E57807-A3CD-49D3-9B9D-795A9DBCB56B}" sibTransId="{168B1FAA-C4B1-47EA-AD36-E6187BDFB89E}"/>
    <dgm:cxn modelId="{A804F510-F86E-465D-AA94-DF0ABB0621BA}" type="presOf" srcId="{DEBCC407-6342-4773-8C90-2073575E27FF}" destId="{AF2CD506-D412-4C00-BBB0-9704ACCB4863}" srcOrd="0" destOrd="0" presId="urn:microsoft.com/office/officeart/2005/8/layout/vList2"/>
    <dgm:cxn modelId="{22397781-8FE7-4C4F-9C00-AE2C7101C34A}" type="presOf" srcId="{F6920F51-BAA9-4545-86DF-1F26A7514268}" destId="{E70E7F2C-F384-4B4A-805D-2C426DB24E74}" srcOrd="0" destOrd="0" presId="urn:microsoft.com/office/officeart/2005/8/layout/vList2"/>
    <dgm:cxn modelId="{FCAAA78D-10D5-40C8-9E6E-703D585BA3C2}" type="presParOf" srcId="{AF2CD506-D412-4C00-BBB0-9704ACCB4863}" destId="{E70E7F2C-F384-4B4A-805D-2C426DB24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1B3044-4A67-4A2B-ACE7-3DD733B3E51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CAAAB-E73E-4EAC-87D4-ECF55BB526E0}">
      <dgm:prSet phldrT="[Text]" custT="1"/>
      <dgm:spPr/>
      <dgm:t>
        <a:bodyPr/>
        <a:lstStyle/>
        <a:p>
          <a:r>
            <a:rPr lang="en-US" sz="4400" dirty="0" smtClean="0">
              <a:solidFill>
                <a:schemeClr val="bg1"/>
              </a:solidFill>
            </a:rPr>
            <a:t>JHA Basic Template</a:t>
          </a:r>
          <a:endParaRPr lang="en-US" sz="4400" dirty="0">
            <a:solidFill>
              <a:schemeClr val="bg1"/>
            </a:solidFill>
          </a:endParaRPr>
        </a:p>
      </dgm:t>
    </dgm:pt>
    <dgm:pt modelId="{E3862928-696B-49A9-B2F0-440A65D84514}" type="parTrans" cxnId="{1B18B355-E479-417A-A14C-EDE2EFE60E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438CE6-660A-4B81-98A9-F18A74D75291}" type="sibTrans" cxnId="{1B18B355-E479-417A-A14C-EDE2EFE60E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64EE569-EFFA-4C10-A80F-36AFA18A76FD}" type="pres">
      <dgm:prSet presAssocID="{BE1B3044-4A67-4A2B-ACE7-3DD733B3E5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FA1FD-DA65-4B20-919D-192D693B7830}" type="pres">
      <dgm:prSet presAssocID="{B84CAAAB-E73E-4EAC-87D4-ECF55BB526E0}" presName="parentText" presStyleLbl="node1" presStyleIdx="0" presStyleCnt="1" custLinFactNeighborY="-25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8B355-E479-417A-A14C-EDE2EFE60EC1}" srcId="{BE1B3044-4A67-4A2B-ACE7-3DD733B3E514}" destId="{B84CAAAB-E73E-4EAC-87D4-ECF55BB526E0}" srcOrd="0" destOrd="0" parTransId="{E3862928-696B-49A9-B2F0-440A65D84514}" sibTransId="{5A438CE6-660A-4B81-98A9-F18A74D75291}"/>
    <dgm:cxn modelId="{831FB923-41F6-486A-A6CB-7B574FD69344}" type="presOf" srcId="{B84CAAAB-E73E-4EAC-87D4-ECF55BB526E0}" destId="{735FA1FD-DA65-4B20-919D-192D693B7830}" srcOrd="0" destOrd="0" presId="urn:microsoft.com/office/officeart/2005/8/layout/vList2"/>
    <dgm:cxn modelId="{721C3A55-8818-4D79-9840-E914308A2407}" type="presOf" srcId="{BE1B3044-4A67-4A2B-ACE7-3DD733B3E514}" destId="{064EE569-EFFA-4C10-A80F-36AFA18A76FD}" srcOrd="0" destOrd="0" presId="urn:microsoft.com/office/officeart/2005/8/layout/vList2"/>
    <dgm:cxn modelId="{AFC22B5B-4382-42FA-99C3-FBB71EC42A6C}" type="presParOf" srcId="{064EE569-EFFA-4C10-A80F-36AFA18A76FD}" destId="{735FA1FD-DA65-4B20-919D-192D693B78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059D88-1B91-40E9-AD19-36EBD9B6649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1820E-3420-4505-AC5C-109E990809C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Write a Work Summary – </a:t>
          </a:r>
          <a:endParaRPr lang="en-US" dirty="0">
            <a:solidFill>
              <a:schemeClr val="bg1"/>
            </a:solidFill>
          </a:endParaRPr>
        </a:p>
      </dgm:t>
    </dgm:pt>
    <dgm:pt modelId="{05CD3F7E-B356-4A56-B84B-2DB76CB11AF7}" type="parTrans" cxnId="{7F698804-0092-4CE6-9B5E-BDB4DA274EA0}">
      <dgm:prSet/>
      <dgm:spPr/>
      <dgm:t>
        <a:bodyPr/>
        <a:lstStyle/>
        <a:p>
          <a:endParaRPr lang="en-US"/>
        </a:p>
      </dgm:t>
    </dgm:pt>
    <dgm:pt modelId="{A775FC4A-399B-48B1-A0F7-8A2EA58ADB5A}" type="sibTrans" cxnId="{7F698804-0092-4CE6-9B5E-BDB4DA274EA0}">
      <dgm:prSet/>
      <dgm:spPr/>
      <dgm:t>
        <a:bodyPr/>
        <a:lstStyle/>
        <a:p>
          <a:endParaRPr lang="en-US"/>
        </a:p>
      </dgm:t>
    </dgm:pt>
    <dgm:pt modelId="{1D10AE35-3525-4896-95CD-BA013F5C64A7}">
      <dgm:prSet/>
      <dgm:spPr/>
      <dgm:t>
        <a:bodyPr/>
        <a:lstStyle/>
        <a:p>
          <a:pPr rtl="0"/>
          <a:r>
            <a:rPr lang="en-US" b="1" smtClean="0"/>
            <a:t>Describes the activity to be performed</a:t>
          </a:r>
          <a:endParaRPr lang="en-US"/>
        </a:p>
      </dgm:t>
    </dgm:pt>
    <dgm:pt modelId="{34FC1289-ED15-4C03-A3B3-3E7D1CA2C367}" type="parTrans" cxnId="{B7FF9BDA-B773-4CB8-94B2-7EC7D8CFE668}">
      <dgm:prSet/>
      <dgm:spPr/>
      <dgm:t>
        <a:bodyPr/>
        <a:lstStyle/>
        <a:p>
          <a:endParaRPr lang="en-US"/>
        </a:p>
      </dgm:t>
    </dgm:pt>
    <dgm:pt modelId="{211A36B5-9EAF-4E51-8FE7-546C166EC297}" type="sibTrans" cxnId="{B7FF9BDA-B773-4CB8-94B2-7EC7D8CFE668}">
      <dgm:prSet/>
      <dgm:spPr/>
      <dgm:t>
        <a:bodyPr/>
        <a:lstStyle/>
        <a:p>
          <a:endParaRPr lang="en-US"/>
        </a:p>
      </dgm:t>
    </dgm:pt>
    <dgm:pt modelId="{CCDC7196-EC4E-4850-837A-30BD8821C10C}">
      <dgm:prSet/>
      <dgm:spPr/>
      <dgm:t>
        <a:bodyPr/>
        <a:lstStyle/>
        <a:p>
          <a:pPr rtl="0"/>
          <a:r>
            <a:rPr lang="en-US" b="1" smtClean="0"/>
            <a:t>Where will the activity take place?</a:t>
          </a:r>
          <a:endParaRPr lang="en-US"/>
        </a:p>
      </dgm:t>
    </dgm:pt>
    <dgm:pt modelId="{E3F87424-8104-4AF8-BDF3-D121F5AC837E}" type="parTrans" cxnId="{86FC76DB-7085-44F6-A769-69993FD3A302}">
      <dgm:prSet/>
      <dgm:spPr/>
      <dgm:t>
        <a:bodyPr/>
        <a:lstStyle/>
        <a:p>
          <a:endParaRPr lang="en-US"/>
        </a:p>
      </dgm:t>
    </dgm:pt>
    <dgm:pt modelId="{B6E0BA76-300B-4930-BEE4-28FE4DAE711F}" type="sibTrans" cxnId="{86FC76DB-7085-44F6-A769-69993FD3A302}">
      <dgm:prSet/>
      <dgm:spPr/>
      <dgm:t>
        <a:bodyPr/>
        <a:lstStyle/>
        <a:p>
          <a:endParaRPr lang="en-US"/>
        </a:p>
      </dgm:t>
    </dgm:pt>
    <dgm:pt modelId="{60CA92AD-00E6-4DFD-B19B-06FBC6DA76E3}">
      <dgm:prSet/>
      <dgm:spPr/>
      <dgm:t>
        <a:bodyPr/>
        <a:lstStyle/>
        <a:p>
          <a:pPr rtl="0"/>
          <a:r>
            <a:rPr lang="en-US" b="1" smtClean="0"/>
            <a:t>What equipment &amp; chemicals are required? </a:t>
          </a:r>
          <a:endParaRPr lang="en-US"/>
        </a:p>
      </dgm:t>
    </dgm:pt>
    <dgm:pt modelId="{77CF6CFE-6A90-433A-96F8-A6AC3C5E3D79}" type="parTrans" cxnId="{6766A666-A9B3-470B-AEC4-22AE1C75517F}">
      <dgm:prSet/>
      <dgm:spPr/>
      <dgm:t>
        <a:bodyPr/>
        <a:lstStyle/>
        <a:p>
          <a:endParaRPr lang="en-US"/>
        </a:p>
      </dgm:t>
    </dgm:pt>
    <dgm:pt modelId="{F86E524C-E3EA-4617-A43C-9D22B989AEF3}" type="sibTrans" cxnId="{6766A666-A9B3-470B-AEC4-22AE1C75517F}">
      <dgm:prSet/>
      <dgm:spPr/>
      <dgm:t>
        <a:bodyPr/>
        <a:lstStyle/>
        <a:p>
          <a:endParaRPr lang="en-US"/>
        </a:p>
      </dgm:t>
    </dgm:pt>
    <dgm:pt modelId="{18453436-7C0C-4ECD-8F12-A166968EBD73}">
      <dgm:prSet/>
      <dgm:spPr/>
      <dgm:t>
        <a:bodyPr/>
        <a:lstStyle/>
        <a:p>
          <a:pPr rtl="0"/>
          <a:r>
            <a:rPr lang="en-US" b="1" smtClean="0"/>
            <a:t>What processes will need to occur?  Setting up equipment, dispensing chemicals, etc.  </a:t>
          </a:r>
          <a:endParaRPr lang="en-US"/>
        </a:p>
      </dgm:t>
    </dgm:pt>
    <dgm:pt modelId="{CD5CF3C4-5C48-4AA9-8D7F-B489E1018BBC}" type="parTrans" cxnId="{A5063C92-E455-4B19-A2EE-999ADE30730A}">
      <dgm:prSet/>
      <dgm:spPr/>
      <dgm:t>
        <a:bodyPr/>
        <a:lstStyle/>
        <a:p>
          <a:endParaRPr lang="en-US"/>
        </a:p>
      </dgm:t>
    </dgm:pt>
    <dgm:pt modelId="{2FE3083A-8C7E-4343-9317-0927B8FB1FC7}" type="sibTrans" cxnId="{A5063C92-E455-4B19-A2EE-999ADE30730A}">
      <dgm:prSet/>
      <dgm:spPr/>
      <dgm:t>
        <a:bodyPr/>
        <a:lstStyle/>
        <a:p>
          <a:endParaRPr lang="en-US"/>
        </a:p>
      </dgm:t>
    </dgm:pt>
    <dgm:pt modelId="{6C7A9DA4-5BFE-4381-B180-55E0168B8BA2}" type="pres">
      <dgm:prSet presAssocID="{0A059D88-1B91-40E9-AD19-36EBD9B664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67837B-A137-4340-8920-6B18521B9493}" type="pres">
      <dgm:prSet presAssocID="{2451820E-3420-4505-AC5C-109E990809C9}" presName="parentText" presStyleLbl="node1" presStyleIdx="0" presStyleCnt="1" custLinFactNeighborX="-1852" custLinFactNeighborY="-27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2A61E-90EC-41BF-8EE2-F493E487115E}" type="pres">
      <dgm:prSet presAssocID="{2451820E-3420-4505-AC5C-109E990809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4960E-A244-427F-AAF7-95D70762AA4F}" type="presOf" srcId="{60CA92AD-00E6-4DFD-B19B-06FBC6DA76E3}" destId="{11E2A61E-90EC-41BF-8EE2-F493E487115E}" srcOrd="0" destOrd="2" presId="urn:microsoft.com/office/officeart/2005/8/layout/vList2"/>
    <dgm:cxn modelId="{B86EEAAD-DFC0-4664-A787-36E0EC4A0935}" type="presOf" srcId="{1D10AE35-3525-4896-95CD-BA013F5C64A7}" destId="{11E2A61E-90EC-41BF-8EE2-F493E487115E}" srcOrd="0" destOrd="0" presId="urn:microsoft.com/office/officeart/2005/8/layout/vList2"/>
    <dgm:cxn modelId="{8DA9D98E-B0A4-48BB-A540-2BD04303C0D1}" type="presOf" srcId="{CCDC7196-EC4E-4850-837A-30BD8821C10C}" destId="{11E2A61E-90EC-41BF-8EE2-F493E487115E}" srcOrd="0" destOrd="1" presId="urn:microsoft.com/office/officeart/2005/8/layout/vList2"/>
    <dgm:cxn modelId="{A5063C92-E455-4B19-A2EE-999ADE30730A}" srcId="{2451820E-3420-4505-AC5C-109E990809C9}" destId="{18453436-7C0C-4ECD-8F12-A166968EBD73}" srcOrd="3" destOrd="0" parTransId="{CD5CF3C4-5C48-4AA9-8D7F-B489E1018BBC}" sibTransId="{2FE3083A-8C7E-4343-9317-0927B8FB1FC7}"/>
    <dgm:cxn modelId="{6988F72F-7420-4D40-A60F-857703995DDF}" type="presOf" srcId="{18453436-7C0C-4ECD-8F12-A166968EBD73}" destId="{11E2A61E-90EC-41BF-8EE2-F493E487115E}" srcOrd="0" destOrd="3" presId="urn:microsoft.com/office/officeart/2005/8/layout/vList2"/>
    <dgm:cxn modelId="{7F698804-0092-4CE6-9B5E-BDB4DA274EA0}" srcId="{0A059D88-1B91-40E9-AD19-36EBD9B66496}" destId="{2451820E-3420-4505-AC5C-109E990809C9}" srcOrd="0" destOrd="0" parTransId="{05CD3F7E-B356-4A56-B84B-2DB76CB11AF7}" sibTransId="{A775FC4A-399B-48B1-A0F7-8A2EA58ADB5A}"/>
    <dgm:cxn modelId="{C422A8D3-803C-428C-B228-5828AA686B29}" type="presOf" srcId="{2451820E-3420-4505-AC5C-109E990809C9}" destId="{4467837B-A137-4340-8920-6B18521B9493}" srcOrd="0" destOrd="0" presId="urn:microsoft.com/office/officeart/2005/8/layout/vList2"/>
    <dgm:cxn modelId="{B7FF9BDA-B773-4CB8-94B2-7EC7D8CFE668}" srcId="{2451820E-3420-4505-AC5C-109E990809C9}" destId="{1D10AE35-3525-4896-95CD-BA013F5C64A7}" srcOrd="0" destOrd="0" parTransId="{34FC1289-ED15-4C03-A3B3-3E7D1CA2C367}" sibTransId="{211A36B5-9EAF-4E51-8FE7-546C166EC297}"/>
    <dgm:cxn modelId="{6766A666-A9B3-470B-AEC4-22AE1C75517F}" srcId="{2451820E-3420-4505-AC5C-109E990809C9}" destId="{60CA92AD-00E6-4DFD-B19B-06FBC6DA76E3}" srcOrd="2" destOrd="0" parTransId="{77CF6CFE-6A90-433A-96F8-A6AC3C5E3D79}" sibTransId="{F86E524C-E3EA-4617-A43C-9D22B989AEF3}"/>
    <dgm:cxn modelId="{86FC76DB-7085-44F6-A769-69993FD3A302}" srcId="{2451820E-3420-4505-AC5C-109E990809C9}" destId="{CCDC7196-EC4E-4850-837A-30BD8821C10C}" srcOrd="1" destOrd="0" parTransId="{E3F87424-8104-4AF8-BDF3-D121F5AC837E}" sibTransId="{B6E0BA76-300B-4930-BEE4-28FE4DAE711F}"/>
    <dgm:cxn modelId="{7B0BBED5-5846-44FA-96B0-C0F9918321C1}" type="presOf" srcId="{0A059D88-1B91-40E9-AD19-36EBD9B66496}" destId="{6C7A9DA4-5BFE-4381-B180-55E0168B8BA2}" srcOrd="0" destOrd="0" presId="urn:microsoft.com/office/officeart/2005/8/layout/vList2"/>
    <dgm:cxn modelId="{414EF013-34A7-4438-B8B8-0E095DC093E7}" type="presParOf" srcId="{6C7A9DA4-5BFE-4381-B180-55E0168B8BA2}" destId="{4467837B-A137-4340-8920-6B18521B9493}" srcOrd="0" destOrd="0" presId="urn:microsoft.com/office/officeart/2005/8/layout/vList2"/>
    <dgm:cxn modelId="{BE532B70-8371-4258-BB41-3E81915E6481}" type="presParOf" srcId="{6C7A9DA4-5BFE-4381-B180-55E0168B8BA2}" destId="{11E2A61E-90EC-41BF-8EE2-F493E487115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F7DEF-1758-4AAA-BCC5-978DBB0508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49B38-4E6A-4576-B966-79CAE5F61979}">
      <dgm:prSet phldrT="[Text]"/>
      <dgm:spPr/>
      <dgm:t>
        <a:bodyPr/>
        <a:lstStyle/>
        <a:p>
          <a:r>
            <a:rPr lang="en-US" dirty="0" smtClean="0"/>
            <a:t>LD50 Rat oral 3000 mg/kg</a:t>
          </a:r>
          <a:endParaRPr lang="en-US" dirty="0"/>
        </a:p>
      </dgm:t>
    </dgm:pt>
    <dgm:pt modelId="{B5C8C993-07D9-4646-8187-E8ADB2BC3C50}" type="parTrans" cxnId="{C3EBF1C5-20BD-46E9-A95D-7CB5E9BB8453}">
      <dgm:prSet/>
      <dgm:spPr/>
      <dgm:t>
        <a:bodyPr/>
        <a:lstStyle/>
        <a:p>
          <a:endParaRPr lang="en-US"/>
        </a:p>
      </dgm:t>
    </dgm:pt>
    <dgm:pt modelId="{E1D1E6FE-733E-46BC-AA49-2DD5BA591564}" type="sibTrans" cxnId="{C3EBF1C5-20BD-46E9-A95D-7CB5E9BB8453}">
      <dgm:prSet/>
      <dgm:spPr/>
      <dgm:t>
        <a:bodyPr/>
        <a:lstStyle/>
        <a:p>
          <a:endParaRPr lang="en-US"/>
        </a:p>
      </dgm:t>
    </dgm:pt>
    <dgm:pt modelId="{4C84015D-34F4-4EB3-8557-9D92947DFA54}">
      <dgm:prSet phldrT="[Text]"/>
      <dgm:spPr/>
      <dgm:t>
        <a:bodyPr/>
        <a:lstStyle/>
        <a:p>
          <a:r>
            <a:rPr lang="en-US" dirty="0" err="1" smtClean="0"/>
            <a:t>NaCN</a:t>
          </a:r>
          <a:endParaRPr lang="en-US" dirty="0"/>
        </a:p>
      </dgm:t>
    </dgm:pt>
    <dgm:pt modelId="{912B07A2-1A48-44F7-AE0D-0F825AE9DDE1}" type="parTrans" cxnId="{3DCE51B5-63B9-41D9-80BB-F1E0A25E6F1C}">
      <dgm:prSet/>
      <dgm:spPr/>
      <dgm:t>
        <a:bodyPr/>
        <a:lstStyle/>
        <a:p>
          <a:endParaRPr lang="en-US"/>
        </a:p>
      </dgm:t>
    </dgm:pt>
    <dgm:pt modelId="{E0592015-76F6-4D00-AC3B-D28AF34C2E2D}" type="sibTrans" cxnId="{3DCE51B5-63B9-41D9-80BB-F1E0A25E6F1C}">
      <dgm:prSet/>
      <dgm:spPr/>
      <dgm:t>
        <a:bodyPr/>
        <a:lstStyle/>
        <a:p>
          <a:endParaRPr lang="en-US"/>
        </a:p>
      </dgm:t>
    </dgm:pt>
    <dgm:pt modelId="{4FAB19DF-4779-409A-B0BE-EDE15DCA75A4}">
      <dgm:prSet phldrT="[Text]"/>
      <dgm:spPr/>
      <dgm:t>
        <a:bodyPr/>
        <a:lstStyle/>
        <a:p>
          <a:r>
            <a:rPr lang="en-US" dirty="0" smtClean="0"/>
            <a:t>LD50 Rat oral 6440 </a:t>
          </a:r>
          <a:r>
            <a:rPr lang="en-US" dirty="0" err="1" smtClean="0"/>
            <a:t>ug</a:t>
          </a:r>
          <a:r>
            <a:rPr lang="en-US" dirty="0" smtClean="0"/>
            <a:t>/kg</a:t>
          </a:r>
          <a:endParaRPr lang="en-US" dirty="0"/>
        </a:p>
      </dgm:t>
    </dgm:pt>
    <dgm:pt modelId="{CF82D335-029C-4F25-AD38-391E5D437FE0}" type="parTrans" cxnId="{84B4A3F4-33D7-43CD-B339-414A99F61DE4}">
      <dgm:prSet/>
      <dgm:spPr/>
      <dgm:t>
        <a:bodyPr/>
        <a:lstStyle/>
        <a:p>
          <a:endParaRPr lang="en-US"/>
        </a:p>
      </dgm:t>
    </dgm:pt>
    <dgm:pt modelId="{FC49588D-62B1-4D01-A9A5-3703BF8E0951}" type="sibTrans" cxnId="{84B4A3F4-33D7-43CD-B339-414A99F61DE4}">
      <dgm:prSet/>
      <dgm:spPr/>
      <dgm:t>
        <a:bodyPr/>
        <a:lstStyle/>
        <a:p>
          <a:endParaRPr lang="en-US"/>
        </a:p>
      </dgm:t>
    </dgm:pt>
    <dgm:pt modelId="{1CB8FA62-1652-49AE-BEB0-27E69312A1D6}">
      <dgm:prSet phldrT="[Text]"/>
      <dgm:spPr/>
      <dgm:t>
        <a:bodyPr/>
        <a:lstStyle/>
        <a:p>
          <a:r>
            <a:rPr lang="en-US" dirty="0" smtClean="0"/>
            <a:t>NaN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9A303F82-0814-43A6-8FF1-ED9D07AECE6B}" type="parTrans" cxnId="{B3D4501B-EEDD-4D16-87E3-09C0C0288186}">
      <dgm:prSet/>
      <dgm:spPr/>
      <dgm:t>
        <a:bodyPr/>
        <a:lstStyle/>
        <a:p>
          <a:endParaRPr lang="en-US"/>
        </a:p>
      </dgm:t>
    </dgm:pt>
    <dgm:pt modelId="{B08A14F0-CAE4-4C6E-87F5-E15D37C9CCD9}" type="sibTrans" cxnId="{B3D4501B-EEDD-4D16-87E3-09C0C0288186}">
      <dgm:prSet/>
      <dgm:spPr/>
      <dgm:t>
        <a:bodyPr/>
        <a:lstStyle/>
        <a:p>
          <a:endParaRPr lang="en-US"/>
        </a:p>
      </dgm:t>
    </dgm:pt>
    <dgm:pt modelId="{D01B49FB-2732-457B-BBF1-2D6BD0E0FD24}">
      <dgm:prSet/>
      <dgm:spPr/>
      <dgm:t>
        <a:bodyPr/>
        <a:lstStyle/>
        <a:p>
          <a:r>
            <a:rPr lang="en-US" dirty="0" smtClean="0"/>
            <a:t>LD50 Rat oral 27 mg/kg</a:t>
          </a:r>
          <a:endParaRPr lang="en-US" dirty="0"/>
        </a:p>
      </dgm:t>
    </dgm:pt>
    <dgm:pt modelId="{70453041-B720-4BDD-8845-2DEF80178329}" type="parTrans" cxnId="{627E83EB-4C69-43B2-8D93-544A7700187F}">
      <dgm:prSet/>
      <dgm:spPr/>
      <dgm:t>
        <a:bodyPr/>
        <a:lstStyle/>
        <a:p>
          <a:endParaRPr lang="en-US"/>
        </a:p>
      </dgm:t>
    </dgm:pt>
    <dgm:pt modelId="{14EFF167-4E60-4CE4-B3F2-3E2354F79D39}" type="sibTrans" cxnId="{627E83EB-4C69-43B2-8D93-544A7700187F}">
      <dgm:prSet/>
      <dgm:spPr/>
      <dgm:t>
        <a:bodyPr/>
        <a:lstStyle/>
        <a:p>
          <a:endParaRPr lang="en-US"/>
        </a:p>
      </dgm:t>
    </dgm:pt>
    <dgm:pt modelId="{7569D8A5-0254-43D9-94E7-6D6136632577}">
      <dgm:prSet phldrT="[Text]"/>
      <dgm:spPr/>
      <dgm:t>
        <a:bodyPr/>
        <a:lstStyle/>
        <a:p>
          <a:r>
            <a:rPr lang="en-US" dirty="0" err="1" smtClean="0"/>
            <a:t>NaCl</a:t>
          </a:r>
          <a:endParaRPr lang="en-US" dirty="0"/>
        </a:p>
      </dgm:t>
    </dgm:pt>
    <dgm:pt modelId="{5FAF008F-45B7-4D3B-9AAD-BFBB12145A6C}" type="sibTrans" cxnId="{0D820906-442E-4EBE-B803-9FC9EF0ED3D9}">
      <dgm:prSet/>
      <dgm:spPr/>
      <dgm:t>
        <a:bodyPr/>
        <a:lstStyle/>
        <a:p>
          <a:endParaRPr lang="en-US"/>
        </a:p>
      </dgm:t>
    </dgm:pt>
    <dgm:pt modelId="{A5093A8D-F9FF-4F9C-8372-621953D131F6}" type="parTrans" cxnId="{0D820906-442E-4EBE-B803-9FC9EF0ED3D9}">
      <dgm:prSet/>
      <dgm:spPr/>
      <dgm:t>
        <a:bodyPr/>
        <a:lstStyle/>
        <a:p>
          <a:endParaRPr lang="en-US"/>
        </a:p>
      </dgm:t>
    </dgm:pt>
    <dgm:pt modelId="{34312F3C-B387-43FD-8686-C514FB622AE2}" type="pres">
      <dgm:prSet presAssocID="{AE6F7DEF-1758-4AAA-BCC5-978DBB0508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36B95B-6696-43E5-AC7B-BA17D5E76F70}" type="pres">
      <dgm:prSet presAssocID="{7569D8A5-0254-43D9-94E7-6D6136632577}" presName="linNode" presStyleCnt="0"/>
      <dgm:spPr/>
    </dgm:pt>
    <dgm:pt modelId="{F708E9B7-5013-419B-A333-F840C21B6858}" type="pres">
      <dgm:prSet presAssocID="{7569D8A5-0254-43D9-94E7-6D613663257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A6193-11D4-4E5F-9AA1-0E8E107AAAD7}" type="pres">
      <dgm:prSet presAssocID="{7569D8A5-0254-43D9-94E7-6D613663257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FC49E-1F96-45DE-80E4-600CE42F9505}" type="pres">
      <dgm:prSet presAssocID="{5FAF008F-45B7-4D3B-9AAD-BFBB12145A6C}" presName="spacing" presStyleCnt="0"/>
      <dgm:spPr/>
    </dgm:pt>
    <dgm:pt modelId="{189454A7-1E4F-4811-81C0-183125C317FD}" type="pres">
      <dgm:prSet presAssocID="{4C84015D-34F4-4EB3-8557-9D92947DFA54}" presName="linNode" presStyleCnt="0"/>
      <dgm:spPr/>
    </dgm:pt>
    <dgm:pt modelId="{8645E90E-A339-4C25-9D5B-5B15C909183C}" type="pres">
      <dgm:prSet presAssocID="{4C84015D-34F4-4EB3-8557-9D92947DFA5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DFDE8-86F7-4EC7-91BD-304F7924A825}" type="pres">
      <dgm:prSet presAssocID="{4C84015D-34F4-4EB3-8557-9D92947DFA5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6ED65-B7A1-4FC4-AC9F-E9C312D318F6}" type="pres">
      <dgm:prSet presAssocID="{E0592015-76F6-4D00-AC3B-D28AF34C2E2D}" presName="spacing" presStyleCnt="0"/>
      <dgm:spPr/>
    </dgm:pt>
    <dgm:pt modelId="{87A2797F-D842-4DA9-84FD-17B02047432E}" type="pres">
      <dgm:prSet presAssocID="{1CB8FA62-1652-49AE-BEB0-27E69312A1D6}" presName="linNode" presStyleCnt="0"/>
      <dgm:spPr/>
    </dgm:pt>
    <dgm:pt modelId="{FD134EF4-6A04-464D-9008-91DF8149D0F2}" type="pres">
      <dgm:prSet presAssocID="{1CB8FA62-1652-49AE-BEB0-27E69312A1D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E467-6160-41AA-975A-354D6A30CA98}" type="pres">
      <dgm:prSet presAssocID="{1CB8FA62-1652-49AE-BEB0-27E69312A1D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113D6-B220-47B6-9B23-A12F280F2643}" type="presOf" srcId="{AE6F7DEF-1758-4AAA-BCC5-978DBB0508B6}" destId="{34312F3C-B387-43FD-8686-C514FB622AE2}" srcOrd="0" destOrd="0" presId="urn:microsoft.com/office/officeart/2005/8/layout/vList6"/>
    <dgm:cxn modelId="{5B5F80DC-4604-4F00-861D-DD098DCC789D}" type="presOf" srcId="{1CB8FA62-1652-49AE-BEB0-27E69312A1D6}" destId="{FD134EF4-6A04-464D-9008-91DF8149D0F2}" srcOrd="0" destOrd="0" presId="urn:microsoft.com/office/officeart/2005/8/layout/vList6"/>
    <dgm:cxn modelId="{D2230CED-092C-4228-9DA7-6ED744BEBE75}" type="presOf" srcId="{D01B49FB-2732-457B-BBF1-2D6BD0E0FD24}" destId="{8A0EE467-6160-41AA-975A-354D6A30CA98}" srcOrd="0" destOrd="0" presId="urn:microsoft.com/office/officeart/2005/8/layout/vList6"/>
    <dgm:cxn modelId="{3DCE51B5-63B9-41D9-80BB-F1E0A25E6F1C}" srcId="{AE6F7DEF-1758-4AAA-BCC5-978DBB0508B6}" destId="{4C84015D-34F4-4EB3-8557-9D92947DFA54}" srcOrd="1" destOrd="0" parTransId="{912B07A2-1A48-44F7-AE0D-0F825AE9DDE1}" sibTransId="{E0592015-76F6-4D00-AC3B-D28AF34C2E2D}"/>
    <dgm:cxn modelId="{84B4A3F4-33D7-43CD-B339-414A99F61DE4}" srcId="{4C84015D-34F4-4EB3-8557-9D92947DFA54}" destId="{4FAB19DF-4779-409A-B0BE-EDE15DCA75A4}" srcOrd="0" destOrd="0" parTransId="{CF82D335-029C-4F25-AD38-391E5D437FE0}" sibTransId="{FC49588D-62B1-4D01-A9A5-3703BF8E0951}"/>
    <dgm:cxn modelId="{B3D4501B-EEDD-4D16-87E3-09C0C0288186}" srcId="{AE6F7DEF-1758-4AAA-BCC5-978DBB0508B6}" destId="{1CB8FA62-1652-49AE-BEB0-27E69312A1D6}" srcOrd="2" destOrd="0" parTransId="{9A303F82-0814-43A6-8FF1-ED9D07AECE6B}" sibTransId="{B08A14F0-CAE4-4C6E-87F5-E15D37C9CCD9}"/>
    <dgm:cxn modelId="{E70C56B5-D77F-489E-9CBD-E7456C7388DE}" type="presOf" srcId="{7569D8A5-0254-43D9-94E7-6D6136632577}" destId="{F708E9B7-5013-419B-A333-F840C21B6858}" srcOrd="0" destOrd="0" presId="urn:microsoft.com/office/officeart/2005/8/layout/vList6"/>
    <dgm:cxn modelId="{7996FA17-026F-48AA-9C20-C1E79BA42565}" type="presOf" srcId="{4C84015D-34F4-4EB3-8557-9D92947DFA54}" destId="{8645E90E-A339-4C25-9D5B-5B15C909183C}" srcOrd="0" destOrd="0" presId="urn:microsoft.com/office/officeart/2005/8/layout/vList6"/>
    <dgm:cxn modelId="{0D820906-442E-4EBE-B803-9FC9EF0ED3D9}" srcId="{AE6F7DEF-1758-4AAA-BCC5-978DBB0508B6}" destId="{7569D8A5-0254-43D9-94E7-6D6136632577}" srcOrd="0" destOrd="0" parTransId="{A5093A8D-F9FF-4F9C-8372-621953D131F6}" sibTransId="{5FAF008F-45B7-4D3B-9AAD-BFBB12145A6C}"/>
    <dgm:cxn modelId="{45F30051-51E3-4647-834E-3F9632D8FF03}" type="presOf" srcId="{4FAB19DF-4779-409A-B0BE-EDE15DCA75A4}" destId="{2C4DFDE8-86F7-4EC7-91BD-304F7924A825}" srcOrd="0" destOrd="0" presId="urn:microsoft.com/office/officeart/2005/8/layout/vList6"/>
    <dgm:cxn modelId="{E35C46A3-21CB-4E1A-8BC8-A91B4D552485}" type="presOf" srcId="{5BF49B38-4E6A-4576-B966-79CAE5F61979}" destId="{3D1A6193-11D4-4E5F-9AA1-0E8E107AAAD7}" srcOrd="0" destOrd="0" presId="urn:microsoft.com/office/officeart/2005/8/layout/vList6"/>
    <dgm:cxn modelId="{627E83EB-4C69-43B2-8D93-544A7700187F}" srcId="{1CB8FA62-1652-49AE-BEB0-27E69312A1D6}" destId="{D01B49FB-2732-457B-BBF1-2D6BD0E0FD24}" srcOrd="0" destOrd="0" parTransId="{70453041-B720-4BDD-8845-2DEF80178329}" sibTransId="{14EFF167-4E60-4CE4-B3F2-3E2354F79D39}"/>
    <dgm:cxn modelId="{C3EBF1C5-20BD-46E9-A95D-7CB5E9BB8453}" srcId="{7569D8A5-0254-43D9-94E7-6D6136632577}" destId="{5BF49B38-4E6A-4576-B966-79CAE5F61979}" srcOrd="0" destOrd="0" parTransId="{B5C8C993-07D9-4646-8187-E8ADB2BC3C50}" sibTransId="{E1D1E6FE-733E-46BC-AA49-2DD5BA591564}"/>
    <dgm:cxn modelId="{30454B47-1A8E-4B37-BADF-C20B9577C171}" type="presParOf" srcId="{34312F3C-B387-43FD-8686-C514FB622AE2}" destId="{7436B95B-6696-43E5-AC7B-BA17D5E76F70}" srcOrd="0" destOrd="0" presId="urn:microsoft.com/office/officeart/2005/8/layout/vList6"/>
    <dgm:cxn modelId="{BEE76211-3252-4E65-88A5-19D54057ABDD}" type="presParOf" srcId="{7436B95B-6696-43E5-AC7B-BA17D5E76F70}" destId="{F708E9B7-5013-419B-A333-F840C21B6858}" srcOrd="0" destOrd="0" presId="urn:microsoft.com/office/officeart/2005/8/layout/vList6"/>
    <dgm:cxn modelId="{4A057A20-8181-49C4-9764-DC1C4600FF60}" type="presParOf" srcId="{7436B95B-6696-43E5-AC7B-BA17D5E76F70}" destId="{3D1A6193-11D4-4E5F-9AA1-0E8E107AAAD7}" srcOrd="1" destOrd="0" presId="urn:microsoft.com/office/officeart/2005/8/layout/vList6"/>
    <dgm:cxn modelId="{6F320F3C-A9FF-4547-92E5-E52E2EF27281}" type="presParOf" srcId="{34312F3C-B387-43FD-8686-C514FB622AE2}" destId="{2AEFC49E-1F96-45DE-80E4-600CE42F9505}" srcOrd="1" destOrd="0" presId="urn:microsoft.com/office/officeart/2005/8/layout/vList6"/>
    <dgm:cxn modelId="{488F112F-DFDF-4465-9EE7-CFB9A5684F9F}" type="presParOf" srcId="{34312F3C-B387-43FD-8686-C514FB622AE2}" destId="{189454A7-1E4F-4811-81C0-183125C317FD}" srcOrd="2" destOrd="0" presId="urn:microsoft.com/office/officeart/2005/8/layout/vList6"/>
    <dgm:cxn modelId="{F6E7E455-07C8-453E-8220-55A8221FBF4A}" type="presParOf" srcId="{189454A7-1E4F-4811-81C0-183125C317FD}" destId="{8645E90E-A339-4C25-9D5B-5B15C909183C}" srcOrd="0" destOrd="0" presId="urn:microsoft.com/office/officeart/2005/8/layout/vList6"/>
    <dgm:cxn modelId="{D5C1C794-D781-4CB8-AF62-7FEBB1542E5B}" type="presParOf" srcId="{189454A7-1E4F-4811-81C0-183125C317FD}" destId="{2C4DFDE8-86F7-4EC7-91BD-304F7924A825}" srcOrd="1" destOrd="0" presId="urn:microsoft.com/office/officeart/2005/8/layout/vList6"/>
    <dgm:cxn modelId="{A34AB028-8B55-4F19-82EE-0B0DF2F8CCC5}" type="presParOf" srcId="{34312F3C-B387-43FD-8686-C514FB622AE2}" destId="{5476ED65-B7A1-4FC4-AC9F-E9C312D318F6}" srcOrd="3" destOrd="0" presId="urn:microsoft.com/office/officeart/2005/8/layout/vList6"/>
    <dgm:cxn modelId="{3A16BA47-82CB-438B-91AB-9B78B2963ED4}" type="presParOf" srcId="{34312F3C-B387-43FD-8686-C514FB622AE2}" destId="{87A2797F-D842-4DA9-84FD-17B02047432E}" srcOrd="4" destOrd="0" presId="urn:microsoft.com/office/officeart/2005/8/layout/vList6"/>
    <dgm:cxn modelId="{26142609-559F-4A80-827C-A12F0B00E971}" type="presParOf" srcId="{87A2797F-D842-4DA9-84FD-17B02047432E}" destId="{FD134EF4-6A04-464D-9008-91DF8149D0F2}" srcOrd="0" destOrd="0" presId="urn:microsoft.com/office/officeart/2005/8/layout/vList6"/>
    <dgm:cxn modelId="{D5171CC3-7E86-4AFB-8FC7-FFF4410E94C4}" type="presParOf" srcId="{87A2797F-D842-4DA9-84FD-17B02047432E}" destId="{8A0EE467-6160-41AA-975A-354D6A30CA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8A8C75-EF3C-431C-9FD5-9C991BA5E69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03FAD0-8B43-42E2-AFBB-7435644BB56A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Where the hazard is happening? </a:t>
          </a:r>
          <a:endParaRPr lang="en-US" sz="2400" b="0" dirty="0">
            <a:solidFill>
              <a:schemeClr val="bg1"/>
            </a:solidFill>
          </a:endParaRPr>
        </a:p>
      </dgm:t>
    </dgm:pt>
    <dgm:pt modelId="{B4DE094A-F279-4C3A-8175-9DBDD4C596F9}" type="parTrans" cxnId="{EDD877B3-A8C5-4539-8BF1-8E3454B37BB3}">
      <dgm:prSet/>
      <dgm:spPr/>
      <dgm:t>
        <a:bodyPr/>
        <a:lstStyle/>
        <a:p>
          <a:endParaRPr lang="en-US"/>
        </a:p>
      </dgm:t>
    </dgm:pt>
    <dgm:pt modelId="{6CA5B87A-258B-40C5-9999-DA07C773B3F3}" type="sibTrans" cxnId="{EDD877B3-A8C5-4539-8BF1-8E3454B37BB3}">
      <dgm:prSet/>
      <dgm:spPr/>
      <dgm:t>
        <a:bodyPr/>
        <a:lstStyle/>
        <a:p>
          <a:endParaRPr lang="en-US"/>
        </a:p>
      </dgm:t>
    </dgm:pt>
    <dgm:pt modelId="{0686DDEB-CB72-41CB-A471-6E2CB0DA88F0}">
      <dgm:prSet custT="1"/>
      <dgm:spPr/>
      <dgm:t>
        <a:bodyPr/>
        <a:lstStyle/>
        <a:p>
          <a:pPr rtl="0"/>
          <a:r>
            <a:rPr lang="en-US" sz="1800" dirty="0" smtClean="0"/>
            <a:t>(the environment),</a:t>
          </a:r>
          <a:endParaRPr lang="en-US" sz="1800" dirty="0"/>
        </a:p>
      </dgm:t>
    </dgm:pt>
    <dgm:pt modelId="{84B92D80-A9EF-446C-A30A-0F52F34CE345}" type="parTrans" cxnId="{CAE0650C-4F2B-4AF9-A9CD-2C03F0D3A9B1}">
      <dgm:prSet/>
      <dgm:spPr/>
      <dgm:t>
        <a:bodyPr/>
        <a:lstStyle/>
        <a:p>
          <a:endParaRPr lang="en-US"/>
        </a:p>
      </dgm:t>
    </dgm:pt>
    <dgm:pt modelId="{60DA59A4-AC62-4C90-86AC-C44379E3206C}" type="sibTrans" cxnId="{CAE0650C-4F2B-4AF9-A9CD-2C03F0D3A9B1}">
      <dgm:prSet/>
      <dgm:spPr/>
      <dgm:t>
        <a:bodyPr/>
        <a:lstStyle/>
        <a:p>
          <a:endParaRPr lang="en-US"/>
        </a:p>
      </dgm:t>
    </dgm:pt>
    <dgm:pt modelId="{28CAEC3B-0817-42C6-A197-F5A28FE1179C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Who or what it is happening to? </a:t>
          </a:r>
          <a:endParaRPr lang="en-US" sz="2400" b="0" dirty="0">
            <a:solidFill>
              <a:schemeClr val="bg1"/>
            </a:solidFill>
          </a:endParaRPr>
        </a:p>
      </dgm:t>
    </dgm:pt>
    <dgm:pt modelId="{1F883531-1DEF-4BD5-8128-DD5DB4F3F75A}" type="parTrans" cxnId="{23ED2AB4-C852-4A33-A87A-00A1F2D7B8BD}">
      <dgm:prSet/>
      <dgm:spPr/>
      <dgm:t>
        <a:bodyPr/>
        <a:lstStyle/>
        <a:p>
          <a:endParaRPr lang="en-US"/>
        </a:p>
      </dgm:t>
    </dgm:pt>
    <dgm:pt modelId="{020BFC29-F262-4923-A97A-3A32D36D4E8E}" type="sibTrans" cxnId="{23ED2AB4-C852-4A33-A87A-00A1F2D7B8BD}">
      <dgm:prSet/>
      <dgm:spPr/>
      <dgm:t>
        <a:bodyPr/>
        <a:lstStyle/>
        <a:p>
          <a:endParaRPr lang="en-US"/>
        </a:p>
      </dgm:t>
    </dgm:pt>
    <dgm:pt modelId="{056760F2-5A33-4FB1-87A6-D9DA1A531D5A}">
      <dgm:prSet custT="1"/>
      <dgm:spPr/>
      <dgm:t>
        <a:bodyPr/>
        <a:lstStyle/>
        <a:p>
          <a:pPr rtl="0"/>
          <a:r>
            <a:rPr lang="en-US" sz="1800" dirty="0" smtClean="0"/>
            <a:t>(the exposure),</a:t>
          </a:r>
          <a:endParaRPr lang="en-US" sz="1800" dirty="0"/>
        </a:p>
      </dgm:t>
    </dgm:pt>
    <dgm:pt modelId="{CDAF8B95-5324-44B4-8EB2-60272085F8F0}" type="parTrans" cxnId="{60FFE48F-5046-430D-A4B4-93AA8331CB03}">
      <dgm:prSet/>
      <dgm:spPr/>
      <dgm:t>
        <a:bodyPr/>
        <a:lstStyle/>
        <a:p>
          <a:endParaRPr lang="en-US"/>
        </a:p>
      </dgm:t>
    </dgm:pt>
    <dgm:pt modelId="{DC9BEEA1-2886-45CA-B044-6012D907E917}" type="sibTrans" cxnId="{60FFE48F-5046-430D-A4B4-93AA8331CB03}">
      <dgm:prSet/>
      <dgm:spPr/>
      <dgm:t>
        <a:bodyPr/>
        <a:lstStyle/>
        <a:p>
          <a:endParaRPr lang="en-US"/>
        </a:p>
      </dgm:t>
    </dgm:pt>
    <dgm:pt modelId="{E015CDEC-ABFF-4B25-9ACE-47D226988CB2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What precipitates the hazard? </a:t>
          </a:r>
          <a:endParaRPr lang="en-US" sz="2400" b="0" dirty="0">
            <a:solidFill>
              <a:schemeClr val="bg1"/>
            </a:solidFill>
          </a:endParaRPr>
        </a:p>
      </dgm:t>
    </dgm:pt>
    <dgm:pt modelId="{B6146944-B167-47C8-9941-A20F83280160}" type="parTrans" cxnId="{61EA765B-7497-4F98-AB7F-06FA7796DFC3}">
      <dgm:prSet/>
      <dgm:spPr/>
      <dgm:t>
        <a:bodyPr/>
        <a:lstStyle/>
        <a:p>
          <a:endParaRPr lang="en-US"/>
        </a:p>
      </dgm:t>
    </dgm:pt>
    <dgm:pt modelId="{6A784635-8285-415A-BF90-6F2A0F1B72C7}" type="sibTrans" cxnId="{61EA765B-7497-4F98-AB7F-06FA7796DFC3}">
      <dgm:prSet/>
      <dgm:spPr/>
      <dgm:t>
        <a:bodyPr/>
        <a:lstStyle/>
        <a:p>
          <a:endParaRPr lang="en-US"/>
        </a:p>
      </dgm:t>
    </dgm:pt>
    <dgm:pt modelId="{E9E6D653-153F-4A1A-96E0-769BE997DFA0}">
      <dgm:prSet custT="1"/>
      <dgm:spPr/>
      <dgm:t>
        <a:bodyPr/>
        <a:lstStyle/>
        <a:p>
          <a:pPr rtl="0"/>
          <a:r>
            <a:rPr lang="en-US" sz="1800" dirty="0" smtClean="0"/>
            <a:t>(the trigger),</a:t>
          </a:r>
          <a:endParaRPr lang="en-US" sz="1800" dirty="0"/>
        </a:p>
      </dgm:t>
    </dgm:pt>
    <dgm:pt modelId="{9C8EF36F-1BE2-4B16-9B96-AC0A00CFD00E}" type="parTrans" cxnId="{A26B7D46-89D9-4A0A-BBBF-BB50533C3BD3}">
      <dgm:prSet/>
      <dgm:spPr/>
      <dgm:t>
        <a:bodyPr/>
        <a:lstStyle/>
        <a:p>
          <a:endParaRPr lang="en-US"/>
        </a:p>
      </dgm:t>
    </dgm:pt>
    <dgm:pt modelId="{62F671FC-5D5B-4CE3-8600-F9A443C774CA}" type="sibTrans" cxnId="{A26B7D46-89D9-4A0A-BBBF-BB50533C3BD3}">
      <dgm:prSet/>
      <dgm:spPr/>
      <dgm:t>
        <a:bodyPr/>
        <a:lstStyle/>
        <a:p>
          <a:endParaRPr lang="en-US"/>
        </a:p>
      </dgm:t>
    </dgm:pt>
    <dgm:pt modelId="{DB664EF5-4389-4CFE-9315-B4FF6063447A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The outcome that would occur should it happen?</a:t>
          </a:r>
          <a:endParaRPr lang="en-US" sz="2400" b="0" dirty="0">
            <a:solidFill>
              <a:schemeClr val="bg1"/>
            </a:solidFill>
          </a:endParaRPr>
        </a:p>
      </dgm:t>
    </dgm:pt>
    <dgm:pt modelId="{5B19700B-FB72-4D85-9C36-3092C1D1CF9E}" type="parTrans" cxnId="{2EDEF590-3A70-43F7-B19D-7D3501A73FB2}">
      <dgm:prSet/>
      <dgm:spPr/>
      <dgm:t>
        <a:bodyPr/>
        <a:lstStyle/>
        <a:p>
          <a:endParaRPr lang="en-US"/>
        </a:p>
      </dgm:t>
    </dgm:pt>
    <dgm:pt modelId="{5B68C729-5515-48DD-AE1C-FEC0A098415B}" type="sibTrans" cxnId="{2EDEF590-3A70-43F7-B19D-7D3501A73FB2}">
      <dgm:prSet/>
      <dgm:spPr/>
      <dgm:t>
        <a:bodyPr/>
        <a:lstStyle/>
        <a:p>
          <a:endParaRPr lang="en-US"/>
        </a:p>
      </dgm:t>
    </dgm:pt>
    <dgm:pt modelId="{7992D0F1-0866-4283-AD82-12EF09FB7759}">
      <dgm:prSet custT="1"/>
      <dgm:spPr/>
      <dgm:t>
        <a:bodyPr/>
        <a:lstStyle/>
        <a:p>
          <a:pPr rtl="0"/>
          <a:r>
            <a:rPr lang="en-US" sz="1800" dirty="0" smtClean="0"/>
            <a:t>(the consequence), and</a:t>
          </a:r>
          <a:endParaRPr lang="en-US" sz="1800" dirty="0"/>
        </a:p>
      </dgm:t>
    </dgm:pt>
    <dgm:pt modelId="{E5D987DA-0556-4753-B2B8-3BD941B2D3A2}" type="parTrans" cxnId="{186642D7-56ED-4E25-8B26-742871102754}">
      <dgm:prSet/>
      <dgm:spPr/>
      <dgm:t>
        <a:bodyPr/>
        <a:lstStyle/>
        <a:p>
          <a:endParaRPr lang="en-US"/>
        </a:p>
      </dgm:t>
    </dgm:pt>
    <dgm:pt modelId="{2212401F-6DFF-44CD-B4FC-FA6665CF9C7A}" type="sibTrans" cxnId="{186642D7-56ED-4E25-8B26-742871102754}">
      <dgm:prSet/>
      <dgm:spPr/>
      <dgm:t>
        <a:bodyPr/>
        <a:lstStyle/>
        <a:p>
          <a:endParaRPr lang="en-US"/>
        </a:p>
      </dgm:t>
    </dgm:pt>
    <dgm:pt modelId="{CEB27083-4A77-4BBE-ADE2-6BEF27D8C223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Additional contributing factors? </a:t>
          </a:r>
          <a:endParaRPr lang="en-US" sz="2400" b="0" dirty="0">
            <a:solidFill>
              <a:schemeClr val="bg1"/>
            </a:solidFill>
          </a:endParaRPr>
        </a:p>
      </dgm:t>
    </dgm:pt>
    <dgm:pt modelId="{F2C93A38-0535-47D1-A70A-1EF6C60DE661}" type="parTrans" cxnId="{E79249FA-3E68-4C4A-B088-4C61E0DB75DC}">
      <dgm:prSet/>
      <dgm:spPr/>
      <dgm:t>
        <a:bodyPr/>
        <a:lstStyle/>
        <a:p>
          <a:endParaRPr lang="en-US"/>
        </a:p>
      </dgm:t>
    </dgm:pt>
    <dgm:pt modelId="{155F66F8-BB51-4805-9019-B1CCC94A237A}" type="sibTrans" cxnId="{E79249FA-3E68-4C4A-B088-4C61E0DB75DC}">
      <dgm:prSet/>
      <dgm:spPr/>
      <dgm:t>
        <a:bodyPr/>
        <a:lstStyle/>
        <a:p>
          <a:endParaRPr lang="en-US"/>
        </a:p>
      </dgm:t>
    </dgm:pt>
    <dgm:pt modelId="{BCB73B14-4387-4487-8B52-BD47F04111D2}">
      <dgm:prSet custT="1"/>
      <dgm:spPr/>
      <dgm:t>
        <a:bodyPr/>
        <a:lstStyle/>
        <a:p>
          <a:pPr rtl="0"/>
          <a:r>
            <a:rPr lang="en-US" sz="1800" dirty="0" smtClean="0"/>
            <a:t>(fatigue, time, weather, experience, etc.).	</a:t>
          </a:r>
          <a:endParaRPr lang="en-US" sz="1800" dirty="0"/>
        </a:p>
      </dgm:t>
    </dgm:pt>
    <dgm:pt modelId="{4F06439C-0708-483E-93F6-1B8752C76F06}" type="parTrans" cxnId="{B11524BE-BA37-41CD-8808-42899E2480A5}">
      <dgm:prSet/>
      <dgm:spPr/>
      <dgm:t>
        <a:bodyPr/>
        <a:lstStyle/>
        <a:p>
          <a:endParaRPr lang="en-US"/>
        </a:p>
      </dgm:t>
    </dgm:pt>
    <dgm:pt modelId="{21FE9B44-426F-4D07-828E-ABCBA426C9A1}" type="sibTrans" cxnId="{B11524BE-BA37-41CD-8808-42899E2480A5}">
      <dgm:prSet/>
      <dgm:spPr/>
      <dgm:t>
        <a:bodyPr/>
        <a:lstStyle/>
        <a:p>
          <a:endParaRPr lang="en-US"/>
        </a:p>
      </dgm:t>
    </dgm:pt>
    <dgm:pt modelId="{23E44462-86F9-4746-8456-66218DF23C69}" type="pres">
      <dgm:prSet presAssocID="{AE8A8C75-EF3C-431C-9FD5-9C991BA5E6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E630D-7C63-40A0-8AFB-0A10FA1E8F66}" type="pres">
      <dgm:prSet presAssocID="{7503FAD0-8B43-42E2-AFBB-7435644BB56A}" presName="parentText" presStyleLbl="node1" presStyleIdx="0" presStyleCnt="5" custLinFactNeighborY="-195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0D60-8078-44D9-9D57-5C4CC4CEE06B}" type="pres">
      <dgm:prSet presAssocID="{7503FAD0-8B43-42E2-AFBB-7435644BB56A}" presName="childText" presStyleLbl="revTx" presStyleIdx="0" presStyleCnt="5" custScaleY="185207" custLinFactNeighborY="-1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121A8-BCD6-4015-BE1F-06EC295ABBD0}" type="pres">
      <dgm:prSet presAssocID="{28CAEC3B-0817-42C6-A197-F5A28FE1179C}" presName="parentText" presStyleLbl="node1" presStyleIdx="1" presStyleCnt="5" custLinFactNeighborY="-74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8508-2F0B-431B-B2E2-DAD7A43A71CC}" type="pres">
      <dgm:prSet presAssocID="{28CAEC3B-0817-42C6-A197-F5A28FE1179C}" presName="childText" presStyleLbl="revTx" presStyleIdx="1" presStyleCnt="5" custLinFactNeighborY="-3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DA776-FD5C-4DC6-B41E-252B061E4606}" type="pres">
      <dgm:prSet presAssocID="{E015CDEC-ABFF-4B25-9ACE-47D226988CB2}" presName="parentText" presStyleLbl="node1" presStyleIdx="2" presStyleCnt="5" custLinFactNeighborY="-523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00FF6-51FA-47AA-B29B-B44FD9A147E3}" type="pres">
      <dgm:prSet presAssocID="{E015CDEC-ABFF-4B25-9ACE-47D226988CB2}" presName="childText" presStyleLbl="revTx" presStyleIdx="2" presStyleCnt="5" custLinFactNeighborY="-19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75A4F-55F8-4E43-81B7-02BBCE575E78}" type="pres">
      <dgm:prSet presAssocID="{DB664EF5-4389-4CFE-9315-B4FF6063447A}" presName="parentText" presStyleLbl="node1" presStyleIdx="3" presStyleCnt="5" custLinFactNeighborY="-115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BDB4C-3FE2-4120-AEE8-E750F0E97E2F}" type="pres">
      <dgm:prSet presAssocID="{DB664EF5-4389-4CFE-9315-B4FF6063447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1D791-3E0F-460A-83DB-BDBB3AA562C4}" type="pres">
      <dgm:prSet presAssocID="{CEB27083-4A77-4BBE-ADE2-6BEF27D8C223}" presName="parentText" presStyleLbl="node1" presStyleIdx="4" presStyleCnt="5" custLinFactNeighborY="3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1B5B2-AC75-4EA2-A03C-8C9A9F6B74F6}" type="pres">
      <dgm:prSet presAssocID="{CEB27083-4A77-4BBE-ADE2-6BEF27D8C223}" presName="childText" presStyleLbl="revTx" presStyleIdx="4" presStyleCnt="5" custLinFactNeighborY="9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249FA-3E68-4C4A-B088-4C61E0DB75DC}" srcId="{AE8A8C75-EF3C-431C-9FD5-9C991BA5E698}" destId="{CEB27083-4A77-4BBE-ADE2-6BEF27D8C223}" srcOrd="4" destOrd="0" parTransId="{F2C93A38-0535-47D1-A70A-1EF6C60DE661}" sibTransId="{155F66F8-BB51-4805-9019-B1CCC94A237A}"/>
    <dgm:cxn modelId="{08D0A7A9-D2E6-4C41-BA81-75636025CA57}" type="presOf" srcId="{BCB73B14-4387-4487-8B52-BD47F04111D2}" destId="{4181B5B2-AC75-4EA2-A03C-8C9A9F6B74F6}" srcOrd="0" destOrd="0" presId="urn:microsoft.com/office/officeart/2005/8/layout/vList2"/>
    <dgm:cxn modelId="{2EDEF590-3A70-43F7-B19D-7D3501A73FB2}" srcId="{AE8A8C75-EF3C-431C-9FD5-9C991BA5E698}" destId="{DB664EF5-4389-4CFE-9315-B4FF6063447A}" srcOrd="3" destOrd="0" parTransId="{5B19700B-FB72-4D85-9C36-3092C1D1CF9E}" sibTransId="{5B68C729-5515-48DD-AE1C-FEC0A098415B}"/>
    <dgm:cxn modelId="{A5231C51-7018-42DE-AB94-9027C35A346D}" type="presOf" srcId="{CEB27083-4A77-4BBE-ADE2-6BEF27D8C223}" destId="{DCA1D791-3E0F-460A-83DB-BDBB3AA562C4}" srcOrd="0" destOrd="0" presId="urn:microsoft.com/office/officeart/2005/8/layout/vList2"/>
    <dgm:cxn modelId="{61EA765B-7497-4F98-AB7F-06FA7796DFC3}" srcId="{AE8A8C75-EF3C-431C-9FD5-9C991BA5E698}" destId="{E015CDEC-ABFF-4B25-9ACE-47D226988CB2}" srcOrd="2" destOrd="0" parTransId="{B6146944-B167-47C8-9941-A20F83280160}" sibTransId="{6A784635-8285-415A-BF90-6F2A0F1B72C7}"/>
    <dgm:cxn modelId="{5A6CF7EE-7F4B-40E6-8706-FEA7E031073E}" type="presOf" srcId="{056760F2-5A33-4FB1-87A6-D9DA1A531D5A}" destId="{34F18508-2F0B-431B-B2E2-DAD7A43A71CC}" srcOrd="0" destOrd="0" presId="urn:microsoft.com/office/officeart/2005/8/layout/vList2"/>
    <dgm:cxn modelId="{9D9189F3-ECF1-486C-A33C-D7A2D7A4C2D9}" type="presOf" srcId="{DB664EF5-4389-4CFE-9315-B4FF6063447A}" destId="{55A75A4F-55F8-4E43-81B7-02BBCE575E78}" srcOrd="0" destOrd="0" presId="urn:microsoft.com/office/officeart/2005/8/layout/vList2"/>
    <dgm:cxn modelId="{60FFE48F-5046-430D-A4B4-93AA8331CB03}" srcId="{28CAEC3B-0817-42C6-A197-F5A28FE1179C}" destId="{056760F2-5A33-4FB1-87A6-D9DA1A531D5A}" srcOrd="0" destOrd="0" parTransId="{CDAF8B95-5324-44B4-8EB2-60272085F8F0}" sibTransId="{DC9BEEA1-2886-45CA-B044-6012D907E917}"/>
    <dgm:cxn modelId="{A26B7D46-89D9-4A0A-BBBF-BB50533C3BD3}" srcId="{E015CDEC-ABFF-4B25-9ACE-47D226988CB2}" destId="{E9E6D653-153F-4A1A-96E0-769BE997DFA0}" srcOrd="0" destOrd="0" parTransId="{9C8EF36F-1BE2-4B16-9B96-AC0A00CFD00E}" sibTransId="{62F671FC-5D5B-4CE3-8600-F9A443C774CA}"/>
    <dgm:cxn modelId="{EDD877B3-A8C5-4539-8BF1-8E3454B37BB3}" srcId="{AE8A8C75-EF3C-431C-9FD5-9C991BA5E698}" destId="{7503FAD0-8B43-42E2-AFBB-7435644BB56A}" srcOrd="0" destOrd="0" parTransId="{B4DE094A-F279-4C3A-8175-9DBDD4C596F9}" sibTransId="{6CA5B87A-258B-40C5-9999-DA07C773B3F3}"/>
    <dgm:cxn modelId="{899AC703-F154-4B22-9514-2A8D9956D12F}" type="presOf" srcId="{E9E6D653-153F-4A1A-96E0-769BE997DFA0}" destId="{C2900FF6-51FA-47AA-B29B-B44FD9A147E3}" srcOrd="0" destOrd="0" presId="urn:microsoft.com/office/officeart/2005/8/layout/vList2"/>
    <dgm:cxn modelId="{2BC4FF0D-308D-4BC4-9093-E4469AE41DFF}" type="presOf" srcId="{E015CDEC-ABFF-4B25-9ACE-47D226988CB2}" destId="{63FDA776-FD5C-4DC6-B41E-252B061E4606}" srcOrd="0" destOrd="0" presId="urn:microsoft.com/office/officeart/2005/8/layout/vList2"/>
    <dgm:cxn modelId="{F329C50C-1A15-40C4-949C-A15B9BA995EB}" type="presOf" srcId="{28CAEC3B-0817-42C6-A197-F5A28FE1179C}" destId="{BDD121A8-BCD6-4015-BE1F-06EC295ABBD0}" srcOrd="0" destOrd="0" presId="urn:microsoft.com/office/officeart/2005/8/layout/vList2"/>
    <dgm:cxn modelId="{72673B86-F7A8-4AAA-A800-978BF1845473}" type="presOf" srcId="{0686DDEB-CB72-41CB-A471-6E2CB0DA88F0}" destId="{A0A10D60-8078-44D9-9D57-5C4CC4CEE06B}" srcOrd="0" destOrd="0" presId="urn:microsoft.com/office/officeart/2005/8/layout/vList2"/>
    <dgm:cxn modelId="{23ED2AB4-C852-4A33-A87A-00A1F2D7B8BD}" srcId="{AE8A8C75-EF3C-431C-9FD5-9C991BA5E698}" destId="{28CAEC3B-0817-42C6-A197-F5A28FE1179C}" srcOrd="1" destOrd="0" parTransId="{1F883531-1DEF-4BD5-8128-DD5DB4F3F75A}" sibTransId="{020BFC29-F262-4923-A97A-3A32D36D4E8E}"/>
    <dgm:cxn modelId="{B11524BE-BA37-41CD-8808-42899E2480A5}" srcId="{CEB27083-4A77-4BBE-ADE2-6BEF27D8C223}" destId="{BCB73B14-4387-4487-8B52-BD47F04111D2}" srcOrd="0" destOrd="0" parTransId="{4F06439C-0708-483E-93F6-1B8752C76F06}" sibTransId="{21FE9B44-426F-4D07-828E-ABCBA426C9A1}"/>
    <dgm:cxn modelId="{CAF95D9A-D455-41ED-ABF2-9CDDC42E0DD7}" type="presOf" srcId="{7992D0F1-0866-4283-AD82-12EF09FB7759}" destId="{CC1BDB4C-3FE2-4120-AEE8-E750F0E97E2F}" srcOrd="0" destOrd="0" presId="urn:microsoft.com/office/officeart/2005/8/layout/vList2"/>
    <dgm:cxn modelId="{CAF80D7F-B361-44A9-AF8E-204EB77271EC}" type="presOf" srcId="{AE8A8C75-EF3C-431C-9FD5-9C991BA5E698}" destId="{23E44462-86F9-4746-8456-66218DF23C69}" srcOrd="0" destOrd="0" presId="urn:microsoft.com/office/officeart/2005/8/layout/vList2"/>
    <dgm:cxn modelId="{CAE0650C-4F2B-4AF9-A9CD-2C03F0D3A9B1}" srcId="{7503FAD0-8B43-42E2-AFBB-7435644BB56A}" destId="{0686DDEB-CB72-41CB-A471-6E2CB0DA88F0}" srcOrd="0" destOrd="0" parTransId="{84B92D80-A9EF-446C-A30A-0F52F34CE345}" sibTransId="{60DA59A4-AC62-4C90-86AC-C44379E3206C}"/>
    <dgm:cxn modelId="{60CB279D-5968-4F62-BA12-C7D9DB20F396}" type="presOf" srcId="{7503FAD0-8B43-42E2-AFBB-7435644BB56A}" destId="{55FE630D-7C63-40A0-8AFB-0A10FA1E8F66}" srcOrd="0" destOrd="0" presId="urn:microsoft.com/office/officeart/2005/8/layout/vList2"/>
    <dgm:cxn modelId="{186642D7-56ED-4E25-8B26-742871102754}" srcId="{DB664EF5-4389-4CFE-9315-B4FF6063447A}" destId="{7992D0F1-0866-4283-AD82-12EF09FB7759}" srcOrd="0" destOrd="0" parTransId="{E5D987DA-0556-4753-B2B8-3BD941B2D3A2}" sibTransId="{2212401F-6DFF-44CD-B4FC-FA6665CF9C7A}"/>
    <dgm:cxn modelId="{3306D3E7-CD60-49E2-A071-8E771AE0E090}" type="presParOf" srcId="{23E44462-86F9-4746-8456-66218DF23C69}" destId="{55FE630D-7C63-40A0-8AFB-0A10FA1E8F66}" srcOrd="0" destOrd="0" presId="urn:microsoft.com/office/officeart/2005/8/layout/vList2"/>
    <dgm:cxn modelId="{053DC43A-37B5-4352-B4B1-FA860767AA03}" type="presParOf" srcId="{23E44462-86F9-4746-8456-66218DF23C69}" destId="{A0A10D60-8078-44D9-9D57-5C4CC4CEE06B}" srcOrd="1" destOrd="0" presId="urn:microsoft.com/office/officeart/2005/8/layout/vList2"/>
    <dgm:cxn modelId="{60A94B57-2BDE-44B2-B000-C0708376E0C1}" type="presParOf" srcId="{23E44462-86F9-4746-8456-66218DF23C69}" destId="{BDD121A8-BCD6-4015-BE1F-06EC295ABBD0}" srcOrd="2" destOrd="0" presId="urn:microsoft.com/office/officeart/2005/8/layout/vList2"/>
    <dgm:cxn modelId="{ED09AF17-7856-412F-AE9F-891FBD50999A}" type="presParOf" srcId="{23E44462-86F9-4746-8456-66218DF23C69}" destId="{34F18508-2F0B-431B-B2E2-DAD7A43A71CC}" srcOrd="3" destOrd="0" presId="urn:microsoft.com/office/officeart/2005/8/layout/vList2"/>
    <dgm:cxn modelId="{2989A5DF-D618-4B93-AEDB-A15C443B2EEE}" type="presParOf" srcId="{23E44462-86F9-4746-8456-66218DF23C69}" destId="{63FDA776-FD5C-4DC6-B41E-252B061E4606}" srcOrd="4" destOrd="0" presId="urn:microsoft.com/office/officeart/2005/8/layout/vList2"/>
    <dgm:cxn modelId="{238AAF1D-0052-4F4A-A5ED-9F073F6A094A}" type="presParOf" srcId="{23E44462-86F9-4746-8456-66218DF23C69}" destId="{C2900FF6-51FA-47AA-B29B-B44FD9A147E3}" srcOrd="5" destOrd="0" presId="urn:microsoft.com/office/officeart/2005/8/layout/vList2"/>
    <dgm:cxn modelId="{3C7A764B-DC50-477F-8DE7-272AACD8E8BB}" type="presParOf" srcId="{23E44462-86F9-4746-8456-66218DF23C69}" destId="{55A75A4F-55F8-4E43-81B7-02BBCE575E78}" srcOrd="6" destOrd="0" presId="urn:microsoft.com/office/officeart/2005/8/layout/vList2"/>
    <dgm:cxn modelId="{8DA8EE1D-CB0C-4D23-9997-EEC72E7AD3BE}" type="presParOf" srcId="{23E44462-86F9-4746-8456-66218DF23C69}" destId="{CC1BDB4C-3FE2-4120-AEE8-E750F0E97E2F}" srcOrd="7" destOrd="0" presId="urn:microsoft.com/office/officeart/2005/8/layout/vList2"/>
    <dgm:cxn modelId="{7D477F19-E343-453F-9F36-24CAD34A2F82}" type="presParOf" srcId="{23E44462-86F9-4746-8456-66218DF23C69}" destId="{DCA1D791-3E0F-460A-83DB-BDBB3AA562C4}" srcOrd="8" destOrd="0" presId="urn:microsoft.com/office/officeart/2005/8/layout/vList2"/>
    <dgm:cxn modelId="{1AB54048-2CA6-4CA5-86B3-1C4D8F74AD70}" type="presParOf" srcId="{23E44462-86F9-4746-8456-66218DF23C69}" destId="{4181B5B2-AC75-4EA2-A03C-8C9A9F6B74F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07830F-4ABE-4074-BD67-EE314C0D145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23343-3005-4F47-8890-D68191F8B7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Regulatory information (OSHA standards; EPA standards; DOI standards)</a:t>
          </a:r>
          <a:endParaRPr lang="en-US" dirty="0">
            <a:solidFill>
              <a:schemeClr val="bg1"/>
            </a:solidFill>
          </a:endParaRPr>
        </a:p>
      </dgm:t>
    </dgm:pt>
    <dgm:pt modelId="{394884A2-D074-428E-9607-9A0750267823}" type="parTrans" cxnId="{8710F3AA-FB8D-4038-AF48-2FE1DB2382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D33C04-5DE6-4420-88E0-301A8441EA16}" type="sibTrans" cxnId="{8710F3AA-FB8D-4038-AF48-2FE1DB2382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B1F649-5944-40D3-8588-0324C45BD24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Previous accidents; Emergency response information; phone numbers </a:t>
          </a:r>
          <a:endParaRPr lang="en-US" dirty="0">
            <a:solidFill>
              <a:schemeClr val="bg1"/>
            </a:solidFill>
          </a:endParaRPr>
        </a:p>
      </dgm:t>
    </dgm:pt>
    <dgm:pt modelId="{5E8C293F-223E-4344-ADCD-630C7FEE27BB}" type="parTrans" cxnId="{2434497E-EF8B-4F5C-979E-157BF827C6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19346F-5114-443E-93CC-37F05F5CA98E}" type="sibTrans" cxnId="{2434497E-EF8B-4F5C-979E-157BF827C6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2B1285-3772-4432-8B76-6676A54F25D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Where to find additional information</a:t>
          </a:r>
          <a:endParaRPr lang="en-US" dirty="0">
            <a:solidFill>
              <a:schemeClr val="bg1"/>
            </a:solidFill>
          </a:endParaRPr>
        </a:p>
      </dgm:t>
    </dgm:pt>
    <dgm:pt modelId="{15DC6B11-3965-44D8-9017-699DA189AD36}" type="parTrans" cxnId="{5181EE13-0431-4C2F-91E5-6782BCA71F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1B6947-BF2E-41DA-954B-2C22206540E4}" type="sibTrans" cxnId="{5181EE13-0431-4C2F-91E5-6782BCA71F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1F97B1-BAD3-4055-B6BD-A6AB63BC1F12}" type="pres">
      <dgm:prSet presAssocID="{BD07830F-4ABE-4074-BD67-EE314C0D14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CE4A0-7FCF-4F37-83D7-B7A02DE0E947}" type="pres">
      <dgm:prSet presAssocID="{0E323343-3005-4F47-8890-D68191F8B7D7}" presName="linNode" presStyleCnt="0"/>
      <dgm:spPr/>
    </dgm:pt>
    <dgm:pt modelId="{E6C5CD0A-93D8-475E-B9AB-6413D84AA304}" type="pres">
      <dgm:prSet presAssocID="{0E323343-3005-4F47-8890-D68191F8B7D7}" presName="parentText" presStyleLbl="node1" presStyleIdx="0" presStyleCnt="3" custScaleX="267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B34EA-FDDE-463F-A748-39BD53F51CDE}" type="pres">
      <dgm:prSet presAssocID="{7AD33C04-5DE6-4420-88E0-301A8441EA16}" presName="sp" presStyleCnt="0"/>
      <dgm:spPr/>
    </dgm:pt>
    <dgm:pt modelId="{F319F613-5260-4AE3-A66E-9DBC7AD5A759}" type="pres">
      <dgm:prSet presAssocID="{03B1F649-5944-40D3-8588-0324C45BD240}" presName="linNode" presStyleCnt="0"/>
      <dgm:spPr/>
    </dgm:pt>
    <dgm:pt modelId="{D66B91FE-5963-4039-90F4-6BA065D8EE8D}" type="pres">
      <dgm:prSet presAssocID="{03B1F649-5944-40D3-8588-0324C45BD240}" presName="parentText" presStyleLbl="node1" presStyleIdx="1" presStyleCnt="3" custScaleX="267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28847-6167-4BE0-8970-FF3B68A3D6D1}" type="pres">
      <dgm:prSet presAssocID="{4419346F-5114-443E-93CC-37F05F5CA98E}" presName="sp" presStyleCnt="0"/>
      <dgm:spPr/>
    </dgm:pt>
    <dgm:pt modelId="{8A6C2572-B6B8-4B7A-93C6-B6AF03358ECA}" type="pres">
      <dgm:prSet presAssocID="{F32B1285-3772-4432-8B76-6676A54F25D1}" presName="linNode" presStyleCnt="0"/>
      <dgm:spPr/>
    </dgm:pt>
    <dgm:pt modelId="{295CA5CC-662C-42A2-9277-6225725524BB}" type="pres">
      <dgm:prSet presAssocID="{F32B1285-3772-4432-8B76-6676A54F25D1}" presName="parentText" presStyleLbl="node1" presStyleIdx="2" presStyleCnt="3" custScaleX="267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E4441-BFC8-4577-8F6F-5A1D50A4F2CF}" type="presOf" srcId="{F32B1285-3772-4432-8B76-6676A54F25D1}" destId="{295CA5CC-662C-42A2-9277-6225725524BB}" srcOrd="0" destOrd="0" presId="urn:microsoft.com/office/officeart/2005/8/layout/vList5"/>
    <dgm:cxn modelId="{357AB227-38E5-4305-BFFA-28184632C14E}" type="presOf" srcId="{0E323343-3005-4F47-8890-D68191F8B7D7}" destId="{E6C5CD0A-93D8-475E-B9AB-6413D84AA304}" srcOrd="0" destOrd="0" presId="urn:microsoft.com/office/officeart/2005/8/layout/vList5"/>
    <dgm:cxn modelId="{2434497E-EF8B-4F5C-979E-157BF827C67C}" srcId="{BD07830F-4ABE-4074-BD67-EE314C0D145D}" destId="{03B1F649-5944-40D3-8588-0324C45BD240}" srcOrd="1" destOrd="0" parTransId="{5E8C293F-223E-4344-ADCD-630C7FEE27BB}" sibTransId="{4419346F-5114-443E-93CC-37F05F5CA98E}"/>
    <dgm:cxn modelId="{FD5C1B60-744F-439A-AA09-D1668E4AF4F9}" type="presOf" srcId="{BD07830F-4ABE-4074-BD67-EE314C0D145D}" destId="{081F97B1-BAD3-4055-B6BD-A6AB63BC1F12}" srcOrd="0" destOrd="0" presId="urn:microsoft.com/office/officeart/2005/8/layout/vList5"/>
    <dgm:cxn modelId="{C1EFDF8B-38DE-4C9A-AC10-74155299B22B}" type="presOf" srcId="{03B1F649-5944-40D3-8588-0324C45BD240}" destId="{D66B91FE-5963-4039-90F4-6BA065D8EE8D}" srcOrd="0" destOrd="0" presId="urn:microsoft.com/office/officeart/2005/8/layout/vList5"/>
    <dgm:cxn modelId="{5181EE13-0431-4C2F-91E5-6782BCA71F9E}" srcId="{BD07830F-4ABE-4074-BD67-EE314C0D145D}" destId="{F32B1285-3772-4432-8B76-6676A54F25D1}" srcOrd="2" destOrd="0" parTransId="{15DC6B11-3965-44D8-9017-699DA189AD36}" sibTransId="{AE1B6947-BF2E-41DA-954B-2C22206540E4}"/>
    <dgm:cxn modelId="{8710F3AA-FB8D-4038-AF48-2FE1DB23825C}" srcId="{BD07830F-4ABE-4074-BD67-EE314C0D145D}" destId="{0E323343-3005-4F47-8890-D68191F8B7D7}" srcOrd="0" destOrd="0" parTransId="{394884A2-D074-428E-9607-9A0750267823}" sibTransId="{7AD33C04-5DE6-4420-88E0-301A8441EA16}"/>
    <dgm:cxn modelId="{254C6369-6C9B-4A41-9B54-F1CB7945F5AC}" type="presParOf" srcId="{081F97B1-BAD3-4055-B6BD-A6AB63BC1F12}" destId="{AA9CE4A0-7FCF-4F37-83D7-B7A02DE0E947}" srcOrd="0" destOrd="0" presId="urn:microsoft.com/office/officeart/2005/8/layout/vList5"/>
    <dgm:cxn modelId="{6AC27E50-BCC7-410E-8490-C78881568737}" type="presParOf" srcId="{AA9CE4A0-7FCF-4F37-83D7-B7A02DE0E947}" destId="{E6C5CD0A-93D8-475E-B9AB-6413D84AA304}" srcOrd="0" destOrd="0" presId="urn:microsoft.com/office/officeart/2005/8/layout/vList5"/>
    <dgm:cxn modelId="{C889F456-6872-4387-9653-49313B6F7B8D}" type="presParOf" srcId="{081F97B1-BAD3-4055-B6BD-A6AB63BC1F12}" destId="{B07B34EA-FDDE-463F-A748-39BD53F51CDE}" srcOrd="1" destOrd="0" presId="urn:microsoft.com/office/officeart/2005/8/layout/vList5"/>
    <dgm:cxn modelId="{250627FE-2A0C-45A4-8DE4-7435DE444D37}" type="presParOf" srcId="{081F97B1-BAD3-4055-B6BD-A6AB63BC1F12}" destId="{F319F613-5260-4AE3-A66E-9DBC7AD5A759}" srcOrd="2" destOrd="0" presId="urn:microsoft.com/office/officeart/2005/8/layout/vList5"/>
    <dgm:cxn modelId="{09C7A85C-1E7B-4872-BD80-A18D89A8203D}" type="presParOf" srcId="{F319F613-5260-4AE3-A66E-9DBC7AD5A759}" destId="{D66B91FE-5963-4039-90F4-6BA065D8EE8D}" srcOrd="0" destOrd="0" presId="urn:microsoft.com/office/officeart/2005/8/layout/vList5"/>
    <dgm:cxn modelId="{4AA76FEC-A33D-4A58-B17A-35FBF4CCD153}" type="presParOf" srcId="{081F97B1-BAD3-4055-B6BD-A6AB63BC1F12}" destId="{52528847-6167-4BE0-8970-FF3B68A3D6D1}" srcOrd="3" destOrd="0" presId="urn:microsoft.com/office/officeart/2005/8/layout/vList5"/>
    <dgm:cxn modelId="{8B1956B2-DE51-4117-AB60-E79D5819A0B4}" type="presParOf" srcId="{081F97B1-BAD3-4055-B6BD-A6AB63BC1F12}" destId="{8A6C2572-B6B8-4B7A-93C6-B6AF03358ECA}" srcOrd="4" destOrd="0" presId="urn:microsoft.com/office/officeart/2005/8/layout/vList5"/>
    <dgm:cxn modelId="{80D75C78-6A42-4842-9AB3-8B90C59AF795}" type="presParOf" srcId="{8A6C2572-B6B8-4B7A-93C6-B6AF03358ECA}" destId="{295CA5CC-662C-42A2-9277-6225725524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FEA4AD1-2761-420D-9CD1-3D8020DDFB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CE9C2-FD72-4FE3-ABB4-E2D1FF1F828E}">
      <dgm:prSet phldrT="[Text]"/>
      <dgm:spPr/>
      <dgm:t>
        <a:bodyPr/>
        <a:lstStyle/>
        <a:p>
          <a:r>
            <a:rPr lang="en-US" b="1" dirty="0" smtClean="0"/>
            <a:t>Add 30 mL of concentrated nitric acid to copper wire in beaker</a:t>
          </a:r>
          <a:endParaRPr lang="en-US" dirty="0"/>
        </a:p>
      </dgm:t>
    </dgm:pt>
    <dgm:pt modelId="{D258AF0C-AAB4-4190-8F20-9354C2EC0283}" type="parTrans" cxnId="{572118E1-5C56-49DC-861F-3AFB9010B1AB}">
      <dgm:prSet/>
      <dgm:spPr/>
      <dgm:t>
        <a:bodyPr/>
        <a:lstStyle/>
        <a:p>
          <a:endParaRPr lang="en-US"/>
        </a:p>
      </dgm:t>
    </dgm:pt>
    <dgm:pt modelId="{0DD0198F-77CD-4295-973B-D12608A86EDF}" type="sibTrans" cxnId="{572118E1-5C56-49DC-861F-3AFB9010B1AB}">
      <dgm:prSet/>
      <dgm:spPr/>
      <dgm:t>
        <a:bodyPr/>
        <a:lstStyle/>
        <a:p>
          <a:endParaRPr lang="en-US"/>
        </a:p>
      </dgm:t>
    </dgm:pt>
    <dgm:pt modelId="{0080DAE1-8F64-4C28-B8E7-0B744162DBBC}">
      <dgm:prSet phldrT="[Text]"/>
      <dgm:spPr/>
      <dgm:t>
        <a:bodyPr/>
        <a:lstStyle/>
        <a:p>
          <a:r>
            <a:rPr lang="en-US" dirty="0" smtClean="0"/>
            <a:t>Nitric acid is a reactive oxidizing acid and very reactive with organic materials.  Review your SOPs or SDSs for the acid prior to use to familiarize yourself with the known hazards of this acid. </a:t>
          </a:r>
          <a:endParaRPr lang="en-US" dirty="0"/>
        </a:p>
      </dgm:t>
    </dgm:pt>
    <dgm:pt modelId="{0647F5FF-EC8D-4594-9EFA-B54AE42835B3}" type="parTrans" cxnId="{7B75A8D2-F787-4743-8257-B1D1B7BB234E}">
      <dgm:prSet/>
      <dgm:spPr/>
      <dgm:t>
        <a:bodyPr/>
        <a:lstStyle/>
        <a:p>
          <a:endParaRPr lang="en-US"/>
        </a:p>
      </dgm:t>
    </dgm:pt>
    <dgm:pt modelId="{1805F1D9-C217-4A56-BEAC-2C06EF3E4206}" type="sibTrans" cxnId="{7B75A8D2-F787-4743-8257-B1D1B7BB234E}">
      <dgm:prSet/>
      <dgm:spPr/>
      <dgm:t>
        <a:bodyPr/>
        <a:lstStyle/>
        <a:p>
          <a:endParaRPr lang="en-US"/>
        </a:p>
      </dgm:t>
    </dgm:pt>
    <dgm:pt modelId="{825CB682-8914-4019-8254-C5BBA89F1A6B}">
      <dgm:prSet phldrT="[Text]"/>
      <dgm:spPr/>
      <dgm:t>
        <a:bodyPr/>
        <a:lstStyle/>
        <a:p>
          <a:r>
            <a:rPr lang="en-US" b="1" dirty="0" smtClean="0"/>
            <a:t>Check for reaction completion</a:t>
          </a:r>
          <a:endParaRPr lang="en-US" dirty="0"/>
        </a:p>
      </dgm:t>
    </dgm:pt>
    <dgm:pt modelId="{20BFACD3-9BA4-4FE2-A6EF-DD3C54348611}" type="parTrans" cxnId="{31D34BF7-1C95-4471-BEB4-348229017231}">
      <dgm:prSet/>
      <dgm:spPr/>
      <dgm:t>
        <a:bodyPr/>
        <a:lstStyle/>
        <a:p>
          <a:endParaRPr lang="en-US"/>
        </a:p>
      </dgm:t>
    </dgm:pt>
    <dgm:pt modelId="{4040A158-5104-45B5-807A-BAB55DFB883E}" type="sibTrans" cxnId="{31D34BF7-1C95-4471-BEB4-348229017231}">
      <dgm:prSet/>
      <dgm:spPr/>
      <dgm:t>
        <a:bodyPr/>
        <a:lstStyle/>
        <a:p>
          <a:endParaRPr lang="en-US"/>
        </a:p>
      </dgm:t>
    </dgm:pt>
    <dgm:pt modelId="{928BF900-DCE7-4276-B9CA-13C2FAE65D86}">
      <dgm:prSet phldrT="[Text]"/>
      <dgm:spPr/>
      <dgm:t>
        <a:bodyPr/>
        <a:lstStyle/>
        <a:p>
          <a:r>
            <a:rPr lang="en-US" dirty="0" smtClean="0"/>
            <a:t>You must ensure that all the Cu wire has completely dissolved so that the prepared stock solution is actually 1000 ppm.</a:t>
          </a:r>
          <a:endParaRPr lang="en-US" dirty="0"/>
        </a:p>
      </dgm:t>
    </dgm:pt>
    <dgm:pt modelId="{19EB39DD-6719-4DDB-8495-E6B2C20B2000}" type="parTrans" cxnId="{310927B7-98D1-4066-BFF7-0EB83F561EB1}">
      <dgm:prSet/>
      <dgm:spPr/>
      <dgm:t>
        <a:bodyPr/>
        <a:lstStyle/>
        <a:p>
          <a:endParaRPr lang="en-US"/>
        </a:p>
      </dgm:t>
    </dgm:pt>
    <dgm:pt modelId="{453B8D4F-0F5D-4D2E-BE68-A48B57CDB3EA}" type="sibTrans" cxnId="{310927B7-98D1-4066-BFF7-0EB83F561EB1}">
      <dgm:prSet/>
      <dgm:spPr/>
      <dgm:t>
        <a:bodyPr/>
        <a:lstStyle/>
        <a:p>
          <a:endParaRPr lang="en-US"/>
        </a:p>
      </dgm:t>
    </dgm:pt>
    <dgm:pt modelId="{E963C474-E77D-45A0-8D19-B499151BE157}">
      <dgm:prSet phldrT="[Text]"/>
      <dgm:spPr/>
      <dgm:t>
        <a:bodyPr/>
        <a:lstStyle/>
        <a:p>
          <a:r>
            <a:rPr lang="en-US" dirty="0" smtClean="0"/>
            <a:t>While nitrile gloves may provide sufficient protection against incidental splash, documented sources show a low breakthrough time for this material (The breakthrough time for nitrile gloves is &lt;5 minutes.  From </a:t>
          </a:r>
          <a:r>
            <a:rPr lang="en-US" dirty="0" err="1" smtClean="0"/>
            <a:t>ChemIDPlus</a:t>
          </a:r>
          <a:r>
            <a:rPr lang="en-US" dirty="0" smtClean="0"/>
            <a:t> Advanced [HSDB]) so double glove or use an alternate glove material such as polyethylene. </a:t>
          </a:r>
          <a:endParaRPr lang="en-US" dirty="0"/>
        </a:p>
      </dgm:t>
    </dgm:pt>
    <dgm:pt modelId="{BC1F8E6B-72F6-47DC-A305-1D1A794809B9}" type="parTrans" cxnId="{19115726-778D-4D01-9B5B-324D56D9B124}">
      <dgm:prSet/>
      <dgm:spPr/>
      <dgm:t>
        <a:bodyPr/>
        <a:lstStyle/>
        <a:p>
          <a:endParaRPr lang="en-US"/>
        </a:p>
      </dgm:t>
    </dgm:pt>
    <dgm:pt modelId="{F8774E88-682B-4C4C-866A-6433B26B8968}" type="sibTrans" cxnId="{19115726-778D-4D01-9B5B-324D56D9B124}">
      <dgm:prSet/>
      <dgm:spPr/>
      <dgm:t>
        <a:bodyPr/>
        <a:lstStyle/>
        <a:p>
          <a:endParaRPr lang="en-US"/>
        </a:p>
      </dgm:t>
    </dgm:pt>
    <dgm:pt modelId="{E3348767-7E3C-4E6F-BE60-E599026DE330}">
      <dgm:prSet phldrT="[Text]"/>
      <dgm:spPr/>
      <dgm:t>
        <a:bodyPr/>
        <a:lstStyle/>
        <a:p>
          <a:r>
            <a:rPr lang="en-US" dirty="0" smtClean="0"/>
            <a:t>Make certain that you know the location and use of neutralizing components of your spill kit.</a:t>
          </a:r>
          <a:endParaRPr lang="en-US" dirty="0"/>
        </a:p>
      </dgm:t>
    </dgm:pt>
    <dgm:pt modelId="{2632BB8E-9E60-45F0-875B-5D2CACE759FE}" type="parTrans" cxnId="{6E26B41B-A34E-4249-A702-E044D2F7DB9D}">
      <dgm:prSet/>
      <dgm:spPr/>
      <dgm:t>
        <a:bodyPr/>
        <a:lstStyle/>
        <a:p>
          <a:endParaRPr lang="en-US"/>
        </a:p>
      </dgm:t>
    </dgm:pt>
    <dgm:pt modelId="{9CCC0DBD-CF09-47A0-9821-413D3E3963A3}" type="sibTrans" cxnId="{6E26B41B-A34E-4249-A702-E044D2F7DB9D}">
      <dgm:prSet/>
      <dgm:spPr/>
      <dgm:t>
        <a:bodyPr/>
        <a:lstStyle/>
        <a:p>
          <a:endParaRPr lang="en-US"/>
        </a:p>
      </dgm:t>
    </dgm:pt>
    <dgm:pt modelId="{F5B6DE46-FAAE-43AE-BE83-9418F21EF8D9}">
      <dgm:prSet phldrT="[Text]"/>
      <dgm:spPr/>
      <dgm:t>
        <a:bodyPr/>
        <a:lstStyle/>
        <a:p>
          <a:r>
            <a:rPr lang="en-US" dirty="0" smtClean="0"/>
            <a:t>Breaking a large reagent bottle of concentrated nitric acid may result in a HAZMAT situation, so review your ER procedures. </a:t>
          </a:r>
          <a:endParaRPr lang="en-US" dirty="0"/>
        </a:p>
      </dgm:t>
    </dgm:pt>
    <dgm:pt modelId="{22709D03-1B43-4D64-A4B3-DD6881268863}" type="parTrans" cxnId="{9C22B809-8C91-4DAF-A3C8-392437FE0B37}">
      <dgm:prSet/>
      <dgm:spPr/>
      <dgm:t>
        <a:bodyPr/>
        <a:lstStyle/>
        <a:p>
          <a:endParaRPr lang="en-US"/>
        </a:p>
      </dgm:t>
    </dgm:pt>
    <dgm:pt modelId="{4A002B11-56C9-419F-8A44-C29DBF39AA10}" type="sibTrans" cxnId="{9C22B809-8C91-4DAF-A3C8-392437FE0B37}">
      <dgm:prSet/>
      <dgm:spPr/>
      <dgm:t>
        <a:bodyPr/>
        <a:lstStyle/>
        <a:p>
          <a:endParaRPr lang="en-US"/>
        </a:p>
      </dgm:t>
    </dgm:pt>
    <dgm:pt modelId="{6F01F66E-49B3-4958-AFAB-051305B0C86E}">
      <dgm:prSet phldrT="[Text]"/>
      <dgm:spPr/>
      <dgm:t>
        <a:bodyPr/>
        <a:lstStyle/>
        <a:p>
          <a:r>
            <a:rPr lang="en-US" dirty="0" smtClean="0"/>
            <a:t>You must work in a chemical fume hood, because a noxious, toxic gas (NO</a:t>
          </a:r>
          <a:r>
            <a:rPr lang="en-US" baseline="-25000" dirty="0" smtClean="0"/>
            <a:t>2</a:t>
          </a:r>
          <a:r>
            <a:rPr lang="en-US" dirty="0" smtClean="0"/>
            <a:t>) will be evolved during this process.  Stirring with a magnet/stir plate will assist with the dissolution of the gas. </a:t>
          </a:r>
          <a:endParaRPr lang="en-US" dirty="0"/>
        </a:p>
      </dgm:t>
    </dgm:pt>
    <dgm:pt modelId="{181FCFA4-E326-443D-AB89-2FFC508456DC}" type="parTrans" cxnId="{F3476148-190C-4ED0-9C2E-7DEAB62E5996}">
      <dgm:prSet/>
      <dgm:spPr/>
      <dgm:t>
        <a:bodyPr/>
        <a:lstStyle/>
        <a:p>
          <a:endParaRPr lang="en-US"/>
        </a:p>
      </dgm:t>
    </dgm:pt>
    <dgm:pt modelId="{3837AA75-A1AB-4FD6-80E6-E1F631D9BE1B}" type="sibTrans" cxnId="{F3476148-190C-4ED0-9C2E-7DEAB62E5996}">
      <dgm:prSet/>
      <dgm:spPr/>
      <dgm:t>
        <a:bodyPr/>
        <a:lstStyle/>
        <a:p>
          <a:endParaRPr lang="en-US"/>
        </a:p>
      </dgm:t>
    </dgm:pt>
    <dgm:pt modelId="{DE60BCF0-0132-49AF-8317-CD9DE4466E4F}">
      <dgm:prSet phldrT="[Text]"/>
      <dgm:spPr/>
      <dgm:t>
        <a:bodyPr/>
        <a:lstStyle/>
        <a:p>
          <a:r>
            <a:rPr lang="en-US" dirty="0" smtClean="0"/>
            <a:t>After the gas has evolved (the solution should be the typical blue color of copper(II) and not green which indicates gas is still present).</a:t>
          </a:r>
          <a:endParaRPr lang="en-US" dirty="0"/>
        </a:p>
      </dgm:t>
    </dgm:pt>
    <dgm:pt modelId="{0084B98F-9C84-4321-8830-EFC337D226F0}" type="parTrans" cxnId="{C22F19F4-6D02-4840-9868-A57949A34A53}">
      <dgm:prSet/>
      <dgm:spPr/>
      <dgm:t>
        <a:bodyPr/>
        <a:lstStyle/>
        <a:p>
          <a:endParaRPr lang="en-US"/>
        </a:p>
      </dgm:t>
    </dgm:pt>
    <dgm:pt modelId="{9FDB8E18-3CC7-4985-AF48-19500A4E88C5}" type="sibTrans" cxnId="{C22F19F4-6D02-4840-9868-A57949A34A53}">
      <dgm:prSet/>
      <dgm:spPr/>
      <dgm:t>
        <a:bodyPr/>
        <a:lstStyle/>
        <a:p>
          <a:endParaRPr lang="en-US"/>
        </a:p>
      </dgm:t>
    </dgm:pt>
    <dgm:pt modelId="{FBC7C9D4-FDE7-4082-99FB-268D1E97A6E1}">
      <dgm:prSet phldrT="[Text]"/>
      <dgm:spPr/>
      <dgm:t>
        <a:bodyPr/>
        <a:lstStyle/>
        <a:p>
          <a:endParaRPr lang="en-US" dirty="0"/>
        </a:p>
      </dgm:t>
    </dgm:pt>
    <dgm:pt modelId="{D7193517-3D09-475F-A2A4-794E620641DA}" type="parTrans" cxnId="{107348CF-FD7C-4E46-8B9F-E64117CC429D}">
      <dgm:prSet/>
      <dgm:spPr/>
      <dgm:t>
        <a:bodyPr/>
        <a:lstStyle/>
        <a:p>
          <a:endParaRPr lang="en-US"/>
        </a:p>
      </dgm:t>
    </dgm:pt>
    <dgm:pt modelId="{76A81AC9-DC1C-4EAA-B554-7A83286EDB04}" type="sibTrans" cxnId="{107348CF-FD7C-4E46-8B9F-E64117CC429D}">
      <dgm:prSet/>
      <dgm:spPr/>
      <dgm:t>
        <a:bodyPr/>
        <a:lstStyle/>
        <a:p>
          <a:endParaRPr lang="en-US"/>
        </a:p>
      </dgm:t>
    </dgm:pt>
    <dgm:pt modelId="{176BD638-B114-4FA8-9596-46CC183442E1}">
      <dgm:prSet phldrT="[Text]"/>
      <dgm:spPr/>
      <dgm:t>
        <a:bodyPr/>
        <a:lstStyle/>
        <a:p>
          <a:r>
            <a:rPr lang="en-US" dirty="0" smtClean="0"/>
            <a:t>Close inspection may require a face shield, but DO NOT HOLD OVER YOUR FACE.</a:t>
          </a:r>
          <a:endParaRPr lang="en-US" dirty="0"/>
        </a:p>
      </dgm:t>
    </dgm:pt>
    <dgm:pt modelId="{17CFAADE-B934-4B61-BE2D-1DA85134E56C}" type="parTrans" cxnId="{0AA2DD83-100D-43C6-9038-C0ACCDA279C7}">
      <dgm:prSet/>
      <dgm:spPr/>
      <dgm:t>
        <a:bodyPr/>
        <a:lstStyle/>
        <a:p>
          <a:endParaRPr lang="en-US"/>
        </a:p>
      </dgm:t>
    </dgm:pt>
    <dgm:pt modelId="{E8A59F98-3590-4C78-80D4-3357A1E94FB9}" type="sibTrans" cxnId="{0AA2DD83-100D-43C6-9038-C0ACCDA279C7}">
      <dgm:prSet/>
      <dgm:spPr/>
      <dgm:t>
        <a:bodyPr/>
        <a:lstStyle/>
        <a:p>
          <a:endParaRPr lang="en-US"/>
        </a:p>
      </dgm:t>
    </dgm:pt>
    <dgm:pt modelId="{4406C180-80CD-4B05-858E-82F5D62DA716}" type="pres">
      <dgm:prSet presAssocID="{6FEA4AD1-2761-420D-9CD1-3D8020DDFB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44B12-749A-46EA-AAFE-21B27C41BE77}" type="pres">
      <dgm:prSet presAssocID="{40ECE9C2-FD72-4FE3-ABB4-E2D1FF1F82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07D64-4C74-4275-933B-D36DFFF37862}" type="pres">
      <dgm:prSet presAssocID="{40ECE9C2-FD72-4FE3-ABB4-E2D1FF1F82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90D7-CA06-49E3-9535-03E002F4D3E8}" type="pres">
      <dgm:prSet presAssocID="{825CB682-8914-4019-8254-C5BBA89F1A6B}" presName="parentText" presStyleLbl="node1" presStyleIdx="1" presStyleCnt="2" custLinFactNeighborY="-3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293C6-F608-4C2B-9CF4-E58585894234}" type="pres">
      <dgm:prSet presAssocID="{825CB682-8914-4019-8254-C5BBA89F1A6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118E1-5C56-49DC-861F-3AFB9010B1AB}" srcId="{6FEA4AD1-2761-420D-9CD1-3D8020DDFB89}" destId="{40ECE9C2-FD72-4FE3-ABB4-E2D1FF1F828E}" srcOrd="0" destOrd="0" parTransId="{D258AF0C-AAB4-4190-8F20-9354C2EC0283}" sibTransId="{0DD0198F-77CD-4295-973B-D12608A86EDF}"/>
    <dgm:cxn modelId="{7B75A8D2-F787-4743-8257-B1D1B7BB234E}" srcId="{40ECE9C2-FD72-4FE3-ABB4-E2D1FF1F828E}" destId="{0080DAE1-8F64-4C28-B8E7-0B744162DBBC}" srcOrd="0" destOrd="0" parTransId="{0647F5FF-EC8D-4594-9EFA-B54AE42835B3}" sibTransId="{1805F1D9-C217-4A56-BEAC-2C06EF3E4206}"/>
    <dgm:cxn modelId="{310927B7-98D1-4066-BFF7-0EB83F561EB1}" srcId="{825CB682-8914-4019-8254-C5BBA89F1A6B}" destId="{928BF900-DCE7-4276-B9CA-13C2FAE65D86}" srcOrd="0" destOrd="0" parTransId="{19EB39DD-6719-4DDB-8495-E6B2C20B2000}" sibTransId="{453B8D4F-0F5D-4D2E-BE68-A48B57CDB3EA}"/>
    <dgm:cxn modelId="{1E38F3D1-222F-4C67-95CA-5EB430278AB3}" type="presOf" srcId="{40ECE9C2-FD72-4FE3-ABB4-E2D1FF1F828E}" destId="{66B44B12-749A-46EA-AAFE-21B27C41BE77}" srcOrd="0" destOrd="0" presId="urn:microsoft.com/office/officeart/2005/8/layout/vList2"/>
    <dgm:cxn modelId="{107348CF-FD7C-4E46-8B9F-E64117CC429D}" srcId="{825CB682-8914-4019-8254-C5BBA89F1A6B}" destId="{FBC7C9D4-FDE7-4082-99FB-268D1E97A6E1}" srcOrd="3" destOrd="0" parTransId="{D7193517-3D09-475F-A2A4-794E620641DA}" sibTransId="{76A81AC9-DC1C-4EAA-B554-7A83286EDB04}"/>
    <dgm:cxn modelId="{3469DE6C-939B-40FB-AE7E-52A844189160}" type="presOf" srcId="{E963C474-E77D-45A0-8D19-B499151BE157}" destId="{6BF07D64-4C74-4275-933B-D36DFFF37862}" srcOrd="0" destOrd="1" presId="urn:microsoft.com/office/officeart/2005/8/layout/vList2"/>
    <dgm:cxn modelId="{6E26B41B-A34E-4249-A702-E044D2F7DB9D}" srcId="{40ECE9C2-FD72-4FE3-ABB4-E2D1FF1F828E}" destId="{E3348767-7E3C-4E6F-BE60-E599026DE330}" srcOrd="2" destOrd="0" parTransId="{2632BB8E-9E60-45F0-875B-5D2CACE759FE}" sibTransId="{9CCC0DBD-CF09-47A0-9821-413D3E3963A3}"/>
    <dgm:cxn modelId="{BCF223EC-B902-4D93-ADF6-C19E36A8D163}" type="presOf" srcId="{E3348767-7E3C-4E6F-BE60-E599026DE330}" destId="{6BF07D64-4C74-4275-933B-D36DFFF37862}" srcOrd="0" destOrd="2" presId="urn:microsoft.com/office/officeart/2005/8/layout/vList2"/>
    <dgm:cxn modelId="{7CD0B090-4309-4293-8F37-113BBF2E5B74}" type="presOf" srcId="{6F01F66E-49B3-4958-AFAB-051305B0C86E}" destId="{6BF07D64-4C74-4275-933B-D36DFFF37862}" srcOrd="0" destOrd="4" presId="urn:microsoft.com/office/officeart/2005/8/layout/vList2"/>
    <dgm:cxn modelId="{6C9FE817-E034-434A-A17A-388827AF2CC0}" type="presOf" srcId="{FBC7C9D4-FDE7-4082-99FB-268D1E97A6E1}" destId="{111293C6-F608-4C2B-9CF4-E58585894234}" srcOrd="0" destOrd="3" presId="urn:microsoft.com/office/officeart/2005/8/layout/vList2"/>
    <dgm:cxn modelId="{BBA7F839-B5F5-4DD5-B30E-779DE7138355}" type="presOf" srcId="{928BF900-DCE7-4276-B9CA-13C2FAE65D86}" destId="{111293C6-F608-4C2B-9CF4-E58585894234}" srcOrd="0" destOrd="0" presId="urn:microsoft.com/office/officeart/2005/8/layout/vList2"/>
    <dgm:cxn modelId="{F3476148-190C-4ED0-9C2E-7DEAB62E5996}" srcId="{40ECE9C2-FD72-4FE3-ABB4-E2D1FF1F828E}" destId="{6F01F66E-49B3-4958-AFAB-051305B0C86E}" srcOrd="4" destOrd="0" parTransId="{181FCFA4-E326-443D-AB89-2FFC508456DC}" sibTransId="{3837AA75-A1AB-4FD6-80E6-E1F631D9BE1B}"/>
    <dgm:cxn modelId="{F8E447CE-912C-4370-A03D-F823D8EA1E1D}" type="presOf" srcId="{825CB682-8914-4019-8254-C5BBA89F1A6B}" destId="{0B5090D7-CA06-49E3-9535-03E002F4D3E8}" srcOrd="0" destOrd="0" presId="urn:microsoft.com/office/officeart/2005/8/layout/vList2"/>
    <dgm:cxn modelId="{FF17C6DC-612A-4BD4-9EC8-556324E7D5B8}" type="presOf" srcId="{F5B6DE46-FAAE-43AE-BE83-9418F21EF8D9}" destId="{6BF07D64-4C74-4275-933B-D36DFFF37862}" srcOrd="0" destOrd="3" presId="urn:microsoft.com/office/officeart/2005/8/layout/vList2"/>
    <dgm:cxn modelId="{9CB13F89-1BB0-4D44-A05A-CD46AE31FA26}" type="presOf" srcId="{6FEA4AD1-2761-420D-9CD1-3D8020DDFB89}" destId="{4406C180-80CD-4B05-858E-82F5D62DA716}" srcOrd="0" destOrd="0" presId="urn:microsoft.com/office/officeart/2005/8/layout/vList2"/>
    <dgm:cxn modelId="{19115726-778D-4D01-9B5B-324D56D9B124}" srcId="{40ECE9C2-FD72-4FE3-ABB4-E2D1FF1F828E}" destId="{E963C474-E77D-45A0-8D19-B499151BE157}" srcOrd="1" destOrd="0" parTransId="{BC1F8E6B-72F6-47DC-A305-1D1A794809B9}" sibTransId="{F8774E88-682B-4C4C-866A-6433B26B8968}"/>
    <dgm:cxn modelId="{31D34BF7-1C95-4471-BEB4-348229017231}" srcId="{6FEA4AD1-2761-420D-9CD1-3D8020DDFB89}" destId="{825CB682-8914-4019-8254-C5BBA89F1A6B}" srcOrd="1" destOrd="0" parTransId="{20BFACD3-9BA4-4FE2-A6EF-DD3C54348611}" sibTransId="{4040A158-5104-45B5-807A-BAB55DFB883E}"/>
    <dgm:cxn modelId="{C22F19F4-6D02-4840-9868-A57949A34A53}" srcId="{825CB682-8914-4019-8254-C5BBA89F1A6B}" destId="{DE60BCF0-0132-49AF-8317-CD9DE4466E4F}" srcOrd="1" destOrd="0" parTransId="{0084B98F-9C84-4321-8830-EFC337D226F0}" sibTransId="{9FDB8E18-3CC7-4985-AF48-19500A4E88C5}"/>
    <dgm:cxn modelId="{9C22B809-8C91-4DAF-A3C8-392437FE0B37}" srcId="{40ECE9C2-FD72-4FE3-ABB4-E2D1FF1F828E}" destId="{F5B6DE46-FAAE-43AE-BE83-9418F21EF8D9}" srcOrd="3" destOrd="0" parTransId="{22709D03-1B43-4D64-A4B3-DD6881268863}" sibTransId="{4A002B11-56C9-419F-8A44-C29DBF39AA10}"/>
    <dgm:cxn modelId="{8C9576C2-9E54-4DE9-A1AF-F13A35D45BE6}" type="presOf" srcId="{0080DAE1-8F64-4C28-B8E7-0B744162DBBC}" destId="{6BF07D64-4C74-4275-933B-D36DFFF37862}" srcOrd="0" destOrd="0" presId="urn:microsoft.com/office/officeart/2005/8/layout/vList2"/>
    <dgm:cxn modelId="{9DE6E916-AA1F-4EF6-B9FC-9B75AD7A0314}" type="presOf" srcId="{176BD638-B114-4FA8-9596-46CC183442E1}" destId="{111293C6-F608-4C2B-9CF4-E58585894234}" srcOrd="0" destOrd="2" presId="urn:microsoft.com/office/officeart/2005/8/layout/vList2"/>
    <dgm:cxn modelId="{B9741976-AAEC-4E01-ABC9-AE38EFE70B33}" type="presOf" srcId="{DE60BCF0-0132-49AF-8317-CD9DE4466E4F}" destId="{111293C6-F608-4C2B-9CF4-E58585894234}" srcOrd="0" destOrd="1" presId="urn:microsoft.com/office/officeart/2005/8/layout/vList2"/>
    <dgm:cxn modelId="{0AA2DD83-100D-43C6-9038-C0ACCDA279C7}" srcId="{825CB682-8914-4019-8254-C5BBA89F1A6B}" destId="{176BD638-B114-4FA8-9596-46CC183442E1}" srcOrd="2" destOrd="0" parTransId="{17CFAADE-B934-4B61-BE2D-1DA85134E56C}" sibTransId="{E8A59F98-3590-4C78-80D4-3357A1E94FB9}"/>
    <dgm:cxn modelId="{4FD2E404-2D3D-4739-A89A-FD707BF5B2D9}" type="presParOf" srcId="{4406C180-80CD-4B05-858E-82F5D62DA716}" destId="{66B44B12-749A-46EA-AAFE-21B27C41BE77}" srcOrd="0" destOrd="0" presId="urn:microsoft.com/office/officeart/2005/8/layout/vList2"/>
    <dgm:cxn modelId="{B4052690-087D-4827-93B4-7922E497710C}" type="presParOf" srcId="{4406C180-80CD-4B05-858E-82F5D62DA716}" destId="{6BF07D64-4C74-4275-933B-D36DFFF37862}" srcOrd="1" destOrd="0" presId="urn:microsoft.com/office/officeart/2005/8/layout/vList2"/>
    <dgm:cxn modelId="{1BA62E23-0A56-47F5-9D5B-9A0F5499642A}" type="presParOf" srcId="{4406C180-80CD-4B05-858E-82F5D62DA716}" destId="{0B5090D7-CA06-49E3-9535-03E002F4D3E8}" srcOrd="2" destOrd="0" presId="urn:microsoft.com/office/officeart/2005/8/layout/vList2"/>
    <dgm:cxn modelId="{893CC17A-0FBA-4090-8D72-D1691C52922A}" type="presParOf" srcId="{4406C180-80CD-4B05-858E-82F5D62DA716}" destId="{111293C6-F608-4C2B-9CF4-E585858942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94A4A7C-43EE-4725-8F05-B4746384983C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71949-F543-49B0-A367-0111DD41ACC2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Job: Change a ceiling light bulb</a:t>
          </a:r>
          <a:endParaRPr lang="en-US" sz="3200" dirty="0">
            <a:solidFill>
              <a:schemeClr val="bg1"/>
            </a:solidFill>
          </a:endParaRPr>
        </a:p>
      </dgm:t>
    </dgm:pt>
    <dgm:pt modelId="{B7697877-2F48-4CB5-895B-465285C71B4F}" type="parTrans" cxnId="{67680428-F26D-41D6-A678-56115512D09E}">
      <dgm:prSet/>
      <dgm:spPr/>
      <dgm:t>
        <a:bodyPr/>
        <a:lstStyle/>
        <a:p>
          <a:endParaRPr lang="en-US"/>
        </a:p>
      </dgm:t>
    </dgm:pt>
    <dgm:pt modelId="{E52A90AA-6BB9-4A0D-8331-F5EB30A5550B}" type="sibTrans" cxnId="{67680428-F26D-41D6-A678-56115512D09E}">
      <dgm:prSet/>
      <dgm:spPr/>
      <dgm:t>
        <a:bodyPr/>
        <a:lstStyle/>
        <a:p>
          <a:endParaRPr lang="en-US"/>
        </a:p>
      </dgm:t>
    </dgm:pt>
    <dgm:pt modelId="{C004CA21-27D4-4581-8619-F327AFB524B4}">
      <dgm:prSet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For this job you will be replacing an incandescent bulb with a compact fluorescent one. This job requires an 8 </a:t>
          </a:r>
          <a:r>
            <a:rPr lang="en-US" sz="3200" dirty="0" err="1" smtClean="0">
              <a:solidFill>
                <a:schemeClr val="bg1"/>
              </a:solidFill>
            </a:rPr>
            <a:t>ft</a:t>
          </a:r>
          <a:r>
            <a:rPr lang="en-US" sz="3200" dirty="0" smtClean="0">
              <a:solidFill>
                <a:schemeClr val="bg1"/>
              </a:solidFill>
            </a:rPr>
            <a:t> step ladder that must be obtained in the garage and moved to the house. </a:t>
          </a:r>
          <a:endParaRPr lang="en-US" sz="3200" dirty="0">
            <a:solidFill>
              <a:schemeClr val="bg1"/>
            </a:solidFill>
          </a:endParaRPr>
        </a:p>
      </dgm:t>
    </dgm:pt>
    <dgm:pt modelId="{C5BCDE9B-5EC3-459E-96E9-56554D638A59}" type="parTrans" cxnId="{97653A05-452A-41FC-9728-9F7436566F17}">
      <dgm:prSet/>
      <dgm:spPr/>
      <dgm:t>
        <a:bodyPr/>
        <a:lstStyle/>
        <a:p>
          <a:endParaRPr lang="en-US"/>
        </a:p>
      </dgm:t>
    </dgm:pt>
    <dgm:pt modelId="{F7E92036-AF06-49A0-9909-638F2D30A73A}" type="sibTrans" cxnId="{97653A05-452A-41FC-9728-9F7436566F17}">
      <dgm:prSet/>
      <dgm:spPr/>
      <dgm:t>
        <a:bodyPr/>
        <a:lstStyle/>
        <a:p>
          <a:endParaRPr lang="en-US"/>
        </a:p>
      </dgm:t>
    </dgm:pt>
    <dgm:pt modelId="{A358D5A0-C9F7-44A2-916D-059D011E0931}" type="pres">
      <dgm:prSet presAssocID="{494A4A7C-43EE-4725-8F05-B474638498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36BF6-12DC-41B7-9CFF-2270B2CFA798}" type="pres">
      <dgm:prSet presAssocID="{E0871949-F543-49B0-A367-0111DD41ACC2}" presName="node" presStyleLbl="node1" presStyleIdx="0" presStyleCnt="2" custScaleX="195420" custScaleY="2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B0D90-2885-44F9-B53F-6AFE6908AA57}" type="pres">
      <dgm:prSet presAssocID="{E52A90AA-6BB9-4A0D-8331-F5EB30A5550B}" presName="sibTrans" presStyleCnt="0"/>
      <dgm:spPr/>
    </dgm:pt>
    <dgm:pt modelId="{57EEBB36-7E39-4C08-A925-21D3C2A909E8}" type="pres">
      <dgm:prSet presAssocID="{C004CA21-27D4-4581-8619-F327AFB524B4}" presName="node" presStyleLbl="node1" presStyleIdx="1" presStyleCnt="2" custScaleX="195048" custScaleY="168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1ECF3-BB23-43EA-A36E-16FD7D89257B}" type="presOf" srcId="{C004CA21-27D4-4581-8619-F327AFB524B4}" destId="{57EEBB36-7E39-4C08-A925-21D3C2A909E8}" srcOrd="0" destOrd="0" presId="urn:microsoft.com/office/officeart/2005/8/layout/default#2"/>
    <dgm:cxn modelId="{97653A05-452A-41FC-9728-9F7436566F17}" srcId="{494A4A7C-43EE-4725-8F05-B4746384983C}" destId="{C004CA21-27D4-4581-8619-F327AFB524B4}" srcOrd="1" destOrd="0" parTransId="{C5BCDE9B-5EC3-459E-96E9-56554D638A59}" sibTransId="{F7E92036-AF06-49A0-9909-638F2D30A73A}"/>
    <dgm:cxn modelId="{29513C70-C40B-4D04-B38A-0006610C76E0}" type="presOf" srcId="{E0871949-F543-49B0-A367-0111DD41ACC2}" destId="{2F536BF6-12DC-41B7-9CFF-2270B2CFA798}" srcOrd="0" destOrd="0" presId="urn:microsoft.com/office/officeart/2005/8/layout/default#2"/>
    <dgm:cxn modelId="{67680428-F26D-41D6-A678-56115512D09E}" srcId="{494A4A7C-43EE-4725-8F05-B4746384983C}" destId="{E0871949-F543-49B0-A367-0111DD41ACC2}" srcOrd="0" destOrd="0" parTransId="{B7697877-2F48-4CB5-895B-465285C71B4F}" sibTransId="{E52A90AA-6BB9-4A0D-8331-F5EB30A5550B}"/>
    <dgm:cxn modelId="{F8EDF463-C953-4E79-B289-C7DAD1A062AF}" type="presOf" srcId="{494A4A7C-43EE-4725-8F05-B4746384983C}" destId="{A358D5A0-C9F7-44A2-916D-059D011E0931}" srcOrd="0" destOrd="0" presId="urn:microsoft.com/office/officeart/2005/8/layout/default#2"/>
    <dgm:cxn modelId="{CC32A892-315B-4E3D-B68D-B68544FFC2D8}" type="presParOf" srcId="{A358D5A0-C9F7-44A2-916D-059D011E0931}" destId="{2F536BF6-12DC-41B7-9CFF-2270B2CFA798}" srcOrd="0" destOrd="0" presId="urn:microsoft.com/office/officeart/2005/8/layout/default#2"/>
    <dgm:cxn modelId="{43B77EF6-DFB8-4568-8C98-790DD63B6A39}" type="presParOf" srcId="{A358D5A0-C9F7-44A2-916D-059D011E0931}" destId="{AC4B0D90-2885-44F9-B53F-6AFE6908AA57}" srcOrd="1" destOrd="0" presId="urn:microsoft.com/office/officeart/2005/8/layout/default#2"/>
    <dgm:cxn modelId="{A0CA4D10-D4F5-4392-BEA7-9FDA8A1DE858}" type="presParOf" srcId="{A358D5A0-C9F7-44A2-916D-059D011E0931}" destId="{57EEBB36-7E39-4C08-A925-21D3C2A909E8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F7DEF-1758-4AAA-BCC5-978DBB0508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49B38-4E6A-4576-B966-79CAE5F61979}">
      <dgm:prSet phldrT="[Text]"/>
      <dgm:spPr/>
      <dgm:t>
        <a:bodyPr/>
        <a:lstStyle/>
        <a:p>
          <a:r>
            <a:rPr lang="en-US" dirty="0" smtClean="0"/>
            <a:t>LD50 Rat oral 3000 mg/kg</a:t>
          </a:r>
          <a:endParaRPr lang="en-US" dirty="0"/>
        </a:p>
      </dgm:t>
    </dgm:pt>
    <dgm:pt modelId="{B5C8C993-07D9-4646-8187-E8ADB2BC3C50}" type="parTrans" cxnId="{C3EBF1C5-20BD-46E9-A95D-7CB5E9BB8453}">
      <dgm:prSet/>
      <dgm:spPr/>
      <dgm:t>
        <a:bodyPr/>
        <a:lstStyle/>
        <a:p>
          <a:endParaRPr lang="en-US"/>
        </a:p>
      </dgm:t>
    </dgm:pt>
    <dgm:pt modelId="{E1D1E6FE-733E-46BC-AA49-2DD5BA591564}" type="sibTrans" cxnId="{C3EBF1C5-20BD-46E9-A95D-7CB5E9BB8453}">
      <dgm:prSet/>
      <dgm:spPr/>
      <dgm:t>
        <a:bodyPr/>
        <a:lstStyle/>
        <a:p>
          <a:endParaRPr lang="en-US"/>
        </a:p>
      </dgm:t>
    </dgm:pt>
    <dgm:pt modelId="{4C84015D-34F4-4EB3-8557-9D92947DFA54}">
      <dgm:prSet phldrT="[Text]"/>
      <dgm:spPr/>
      <dgm:t>
        <a:bodyPr/>
        <a:lstStyle/>
        <a:p>
          <a:r>
            <a:rPr lang="en-US" dirty="0" err="1" smtClean="0"/>
            <a:t>NaCN</a:t>
          </a:r>
          <a:endParaRPr lang="en-US" dirty="0"/>
        </a:p>
      </dgm:t>
    </dgm:pt>
    <dgm:pt modelId="{912B07A2-1A48-44F7-AE0D-0F825AE9DDE1}" type="parTrans" cxnId="{3DCE51B5-63B9-41D9-80BB-F1E0A25E6F1C}">
      <dgm:prSet/>
      <dgm:spPr/>
      <dgm:t>
        <a:bodyPr/>
        <a:lstStyle/>
        <a:p>
          <a:endParaRPr lang="en-US"/>
        </a:p>
      </dgm:t>
    </dgm:pt>
    <dgm:pt modelId="{E0592015-76F6-4D00-AC3B-D28AF34C2E2D}" type="sibTrans" cxnId="{3DCE51B5-63B9-41D9-80BB-F1E0A25E6F1C}">
      <dgm:prSet/>
      <dgm:spPr/>
      <dgm:t>
        <a:bodyPr/>
        <a:lstStyle/>
        <a:p>
          <a:endParaRPr lang="en-US"/>
        </a:p>
      </dgm:t>
    </dgm:pt>
    <dgm:pt modelId="{4FAB19DF-4779-409A-B0BE-EDE15DCA75A4}">
      <dgm:prSet phldrT="[Text]"/>
      <dgm:spPr/>
      <dgm:t>
        <a:bodyPr/>
        <a:lstStyle/>
        <a:p>
          <a:r>
            <a:rPr lang="en-US" dirty="0" smtClean="0"/>
            <a:t>LD50 Rat oral 6440 </a:t>
          </a:r>
          <a:r>
            <a:rPr lang="en-US" dirty="0" err="1" smtClean="0"/>
            <a:t>ug</a:t>
          </a:r>
          <a:r>
            <a:rPr lang="en-US" dirty="0" smtClean="0"/>
            <a:t>/kg</a:t>
          </a:r>
          <a:endParaRPr lang="en-US" dirty="0"/>
        </a:p>
      </dgm:t>
    </dgm:pt>
    <dgm:pt modelId="{CF82D335-029C-4F25-AD38-391E5D437FE0}" type="parTrans" cxnId="{84B4A3F4-33D7-43CD-B339-414A99F61DE4}">
      <dgm:prSet/>
      <dgm:spPr/>
      <dgm:t>
        <a:bodyPr/>
        <a:lstStyle/>
        <a:p>
          <a:endParaRPr lang="en-US"/>
        </a:p>
      </dgm:t>
    </dgm:pt>
    <dgm:pt modelId="{FC49588D-62B1-4D01-A9A5-3703BF8E0951}" type="sibTrans" cxnId="{84B4A3F4-33D7-43CD-B339-414A99F61DE4}">
      <dgm:prSet/>
      <dgm:spPr/>
      <dgm:t>
        <a:bodyPr/>
        <a:lstStyle/>
        <a:p>
          <a:endParaRPr lang="en-US"/>
        </a:p>
      </dgm:t>
    </dgm:pt>
    <dgm:pt modelId="{1CB8FA62-1652-49AE-BEB0-27E69312A1D6}">
      <dgm:prSet phldrT="[Text]"/>
      <dgm:spPr/>
      <dgm:t>
        <a:bodyPr/>
        <a:lstStyle/>
        <a:p>
          <a:r>
            <a:rPr lang="en-US" dirty="0" smtClean="0"/>
            <a:t>NaN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9A303F82-0814-43A6-8FF1-ED9D07AECE6B}" type="parTrans" cxnId="{B3D4501B-EEDD-4D16-87E3-09C0C0288186}">
      <dgm:prSet/>
      <dgm:spPr/>
      <dgm:t>
        <a:bodyPr/>
        <a:lstStyle/>
        <a:p>
          <a:endParaRPr lang="en-US"/>
        </a:p>
      </dgm:t>
    </dgm:pt>
    <dgm:pt modelId="{B08A14F0-CAE4-4C6E-87F5-E15D37C9CCD9}" type="sibTrans" cxnId="{B3D4501B-EEDD-4D16-87E3-09C0C0288186}">
      <dgm:prSet/>
      <dgm:spPr/>
      <dgm:t>
        <a:bodyPr/>
        <a:lstStyle/>
        <a:p>
          <a:endParaRPr lang="en-US"/>
        </a:p>
      </dgm:t>
    </dgm:pt>
    <dgm:pt modelId="{D01B49FB-2732-457B-BBF1-2D6BD0E0FD24}">
      <dgm:prSet/>
      <dgm:spPr/>
      <dgm:t>
        <a:bodyPr/>
        <a:lstStyle/>
        <a:p>
          <a:r>
            <a:rPr lang="en-US" dirty="0" smtClean="0"/>
            <a:t>LD50 Rat oral 27 mg/kg</a:t>
          </a:r>
          <a:endParaRPr lang="en-US" dirty="0"/>
        </a:p>
      </dgm:t>
    </dgm:pt>
    <dgm:pt modelId="{70453041-B720-4BDD-8845-2DEF80178329}" type="parTrans" cxnId="{627E83EB-4C69-43B2-8D93-544A7700187F}">
      <dgm:prSet/>
      <dgm:spPr/>
      <dgm:t>
        <a:bodyPr/>
        <a:lstStyle/>
        <a:p>
          <a:endParaRPr lang="en-US"/>
        </a:p>
      </dgm:t>
    </dgm:pt>
    <dgm:pt modelId="{14EFF167-4E60-4CE4-B3F2-3E2354F79D39}" type="sibTrans" cxnId="{627E83EB-4C69-43B2-8D93-544A7700187F}">
      <dgm:prSet/>
      <dgm:spPr/>
      <dgm:t>
        <a:bodyPr/>
        <a:lstStyle/>
        <a:p>
          <a:endParaRPr lang="en-US"/>
        </a:p>
      </dgm:t>
    </dgm:pt>
    <dgm:pt modelId="{7569D8A5-0254-43D9-94E7-6D6136632577}">
      <dgm:prSet phldrT="[Text]"/>
      <dgm:spPr/>
      <dgm:t>
        <a:bodyPr/>
        <a:lstStyle/>
        <a:p>
          <a:r>
            <a:rPr lang="en-US" dirty="0" err="1" smtClean="0"/>
            <a:t>NaCl</a:t>
          </a:r>
          <a:endParaRPr lang="en-US" dirty="0"/>
        </a:p>
      </dgm:t>
    </dgm:pt>
    <dgm:pt modelId="{5FAF008F-45B7-4D3B-9AAD-BFBB12145A6C}" type="sibTrans" cxnId="{0D820906-442E-4EBE-B803-9FC9EF0ED3D9}">
      <dgm:prSet/>
      <dgm:spPr/>
      <dgm:t>
        <a:bodyPr/>
        <a:lstStyle/>
        <a:p>
          <a:endParaRPr lang="en-US"/>
        </a:p>
      </dgm:t>
    </dgm:pt>
    <dgm:pt modelId="{A5093A8D-F9FF-4F9C-8372-621953D131F6}" type="parTrans" cxnId="{0D820906-442E-4EBE-B803-9FC9EF0ED3D9}">
      <dgm:prSet/>
      <dgm:spPr/>
      <dgm:t>
        <a:bodyPr/>
        <a:lstStyle/>
        <a:p>
          <a:endParaRPr lang="en-US"/>
        </a:p>
      </dgm:t>
    </dgm:pt>
    <dgm:pt modelId="{34312F3C-B387-43FD-8686-C514FB622AE2}" type="pres">
      <dgm:prSet presAssocID="{AE6F7DEF-1758-4AAA-BCC5-978DBB0508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36B95B-6696-43E5-AC7B-BA17D5E76F70}" type="pres">
      <dgm:prSet presAssocID="{7569D8A5-0254-43D9-94E7-6D6136632577}" presName="linNode" presStyleCnt="0"/>
      <dgm:spPr/>
    </dgm:pt>
    <dgm:pt modelId="{F708E9B7-5013-419B-A333-F840C21B6858}" type="pres">
      <dgm:prSet presAssocID="{7569D8A5-0254-43D9-94E7-6D613663257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A6193-11D4-4E5F-9AA1-0E8E107AAAD7}" type="pres">
      <dgm:prSet presAssocID="{7569D8A5-0254-43D9-94E7-6D613663257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FC49E-1F96-45DE-80E4-600CE42F9505}" type="pres">
      <dgm:prSet presAssocID="{5FAF008F-45B7-4D3B-9AAD-BFBB12145A6C}" presName="spacing" presStyleCnt="0"/>
      <dgm:spPr/>
    </dgm:pt>
    <dgm:pt modelId="{189454A7-1E4F-4811-81C0-183125C317FD}" type="pres">
      <dgm:prSet presAssocID="{4C84015D-34F4-4EB3-8557-9D92947DFA54}" presName="linNode" presStyleCnt="0"/>
      <dgm:spPr/>
    </dgm:pt>
    <dgm:pt modelId="{8645E90E-A339-4C25-9D5B-5B15C909183C}" type="pres">
      <dgm:prSet presAssocID="{4C84015D-34F4-4EB3-8557-9D92947DFA5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DFDE8-86F7-4EC7-91BD-304F7924A825}" type="pres">
      <dgm:prSet presAssocID="{4C84015D-34F4-4EB3-8557-9D92947DFA5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6ED65-B7A1-4FC4-AC9F-E9C312D318F6}" type="pres">
      <dgm:prSet presAssocID="{E0592015-76F6-4D00-AC3B-D28AF34C2E2D}" presName="spacing" presStyleCnt="0"/>
      <dgm:spPr/>
    </dgm:pt>
    <dgm:pt modelId="{87A2797F-D842-4DA9-84FD-17B02047432E}" type="pres">
      <dgm:prSet presAssocID="{1CB8FA62-1652-49AE-BEB0-27E69312A1D6}" presName="linNode" presStyleCnt="0"/>
      <dgm:spPr/>
    </dgm:pt>
    <dgm:pt modelId="{FD134EF4-6A04-464D-9008-91DF8149D0F2}" type="pres">
      <dgm:prSet presAssocID="{1CB8FA62-1652-49AE-BEB0-27E69312A1D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E467-6160-41AA-975A-354D6A30CA98}" type="pres">
      <dgm:prSet presAssocID="{1CB8FA62-1652-49AE-BEB0-27E69312A1D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B34C64-E919-4E0A-A366-037CE62C3C2B}" type="presOf" srcId="{D01B49FB-2732-457B-BBF1-2D6BD0E0FD24}" destId="{8A0EE467-6160-41AA-975A-354D6A30CA98}" srcOrd="0" destOrd="0" presId="urn:microsoft.com/office/officeart/2005/8/layout/vList6"/>
    <dgm:cxn modelId="{CADA60AD-6B7A-4F6A-996E-26FB62AF4CBC}" type="presOf" srcId="{1CB8FA62-1652-49AE-BEB0-27E69312A1D6}" destId="{FD134EF4-6A04-464D-9008-91DF8149D0F2}" srcOrd="0" destOrd="0" presId="urn:microsoft.com/office/officeart/2005/8/layout/vList6"/>
    <dgm:cxn modelId="{3DCE51B5-63B9-41D9-80BB-F1E0A25E6F1C}" srcId="{AE6F7DEF-1758-4AAA-BCC5-978DBB0508B6}" destId="{4C84015D-34F4-4EB3-8557-9D92947DFA54}" srcOrd="1" destOrd="0" parTransId="{912B07A2-1A48-44F7-AE0D-0F825AE9DDE1}" sibTransId="{E0592015-76F6-4D00-AC3B-D28AF34C2E2D}"/>
    <dgm:cxn modelId="{84B4A3F4-33D7-43CD-B339-414A99F61DE4}" srcId="{4C84015D-34F4-4EB3-8557-9D92947DFA54}" destId="{4FAB19DF-4779-409A-B0BE-EDE15DCA75A4}" srcOrd="0" destOrd="0" parTransId="{CF82D335-029C-4F25-AD38-391E5D437FE0}" sibTransId="{FC49588D-62B1-4D01-A9A5-3703BF8E0951}"/>
    <dgm:cxn modelId="{B3D4501B-EEDD-4D16-87E3-09C0C0288186}" srcId="{AE6F7DEF-1758-4AAA-BCC5-978DBB0508B6}" destId="{1CB8FA62-1652-49AE-BEB0-27E69312A1D6}" srcOrd="2" destOrd="0" parTransId="{9A303F82-0814-43A6-8FF1-ED9D07AECE6B}" sibTransId="{B08A14F0-CAE4-4C6E-87F5-E15D37C9CCD9}"/>
    <dgm:cxn modelId="{0D820906-442E-4EBE-B803-9FC9EF0ED3D9}" srcId="{AE6F7DEF-1758-4AAA-BCC5-978DBB0508B6}" destId="{7569D8A5-0254-43D9-94E7-6D6136632577}" srcOrd="0" destOrd="0" parTransId="{A5093A8D-F9FF-4F9C-8372-621953D131F6}" sibTransId="{5FAF008F-45B7-4D3B-9AAD-BFBB12145A6C}"/>
    <dgm:cxn modelId="{1251DA95-F61E-47DB-B0CA-2714D0E5CED7}" type="presOf" srcId="{4FAB19DF-4779-409A-B0BE-EDE15DCA75A4}" destId="{2C4DFDE8-86F7-4EC7-91BD-304F7924A825}" srcOrd="0" destOrd="0" presId="urn:microsoft.com/office/officeart/2005/8/layout/vList6"/>
    <dgm:cxn modelId="{2B044006-48D4-41EC-A55A-28BFF2580F88}" type="presOf" srcId="{5BF49B38-4E6A-4576-B966-79CAE5F61979}" destId="{3D1A6193-11D4-4E5F-9AA1-0E8E107AAAD7}" srcOrd="0" destOrd="0" presId="urn:microsoft.com/office/officeart/2005/8/layout/vList6"/>
    <dgm:cxn modelId="{30A13589-E205-4210-ABA4-F5C88E579171}" type="presOf" srcId="{AE6F7DEF-1758-4AAA-BCC5-978DBB0508B6}" destId="{34312F3C-B387-43FD-8686-C514FB622AE2}" srcOrd="0" destOrd="0" presId="urn:microsoft.com/office/officeart/2005/8/layout/vList6"/>
    <dgm:cxn modelId="{E87C7EE5-C7CB-46F6-90B5-070B2FE5A4C7}" type="presOf" srcId="{7569D8A5-0254-43D9-94E7-6D6136632577}" destId="{F708E9B7-5013-419B-A333-F840C21B6858}" srcOrd="0" destOrd="0" presId="urn:microsoft.com/office/officeart/2005/8/layout/vList6"/>
    <dgm:cxn modelId="{627E83EB-4C69-43B2-8D93-544A7700187F}" srcId="{1CB8FA62-1652-49AE-BEB0-27E69312A1D6}" destId="{D01B49FB-2732-457B-BBF1-2D6BD0E0FD24}" srcOrd="0" destOrd="0" parTransId="{70453041-B720-4BDD-8845-2DEF80178329}" sibTransId="{14EFF167-4E60-4CE4-B3F2-3E2354F79D39}"/>
    <dgm:cxn modelId="{833ADA83-1DA7-4590-BD16-105D03EF08B2}" type="presOf" srcId="{4C84015D-34F4-4EB3-8557-9D92947DFA54}" destId="{8645E90E-A339-4C25-9D5B-5B15C909183C}" srcOrd="0" destOrd="0" presId="urn:microsoft.com/office/officeart/2005/8/layout/vList6"/>
    <dgm:cxn modelId="{C3EBF1C5-20BD-46E9-A95D-7CB5E9BB8453}" srcId="{7569D8A5-0254-43D9-94E7-6D6136632577}" destId="{5BF49B38-4E6A-4576-B966-79CAE5F61979}" srcOrd="0" destOrd="0" parTransId="{B5C8C993-07D9-4646-8187-E8ADB2BC3C50}" sibTransId="{E1D1E6FE-733E-46BC-AA49-2DD5BA591564}"/>
    <dgm:cxn modelId="{A23B90B8-CEEE-4118-9E49-7B206366FFE6}" type="presParOf" srcId="{34312F3C-B387-43FD-8686-C514FB622AE2}" destId="{7436B95B-6696-43E5-AC7B-BA17D5E76F70}" srcOrd="0" destOrd="0" presId="urn:microsoft.com/office/officeart/2005/8/layout/vList6"/>
    <dgm:cxn modelId="{AFE23494-A233-4ED4-BBEE-3EF43F772558}" type="presParOf" srcId="{7436B95B-6696-43E5-AC7B-BA17D5E76F70}" destId="{F708E9B7-5013-419B-A333-F840C21B6858}" srcOrd="0" destOrd="0" presId="urn:microsoft.com/office/officeart/2005/8/layout/vList6"/>
    <dgm:cxn modelId="{4A3C05D1-0C4E-432F-87BC-E42EF86ACE3E}" type="presParOf" srcId="{7436B95B-6696-43E5-AC7B-BA17D5E76F70}" destId="{3D1A6193-11D4-4E5F-9AA1-0E8E107AAAD7}" srcOrd="1" destOrd="0" presId="urn:microsoft.com/office/officeart/2005/8/layout/vList6"/>
    <dgm:cxn modelId="{FA9B102D-9352-4220-AFA8-E17A57D74591}" type="presParOf" srcId="{34312F3C-B387-43FD-8686-C514FB622AE2}" destId="{2AEFC49E-1F96-45DE-80E4-600CE42F9505}" srcOrd="1" destOrd="0" presId="urn:microsoft.com/office/officeart/2005/8/layout/vList6"/>
    <dgm:cxn modelId="{B16E9F6E-9C07-4253-96DD-839FCA702AB1}" type="presParOf" srcId="{34312F3C-B387-43FD-8686-C514FB622AE2}" destId="{189454A7-1E4F-4811-81C0-183125C317FD}" srcOrd="2" destOrd="0" presId="urn:microsoft.com/office/officeart/2005/8/layout/vList6"/>
    <dgm:cxn modelId="{22806F47-A9EE-40BF-9A5B-86385689FA99}" type="presParOf" srcId="{189454A7-1E4F-4811-81C0-183125C317FD}" destId="{8645E90E-A339-4C25-9D5B-5B15C909183C}" srcOrd="0" destOrd="0" presId="urn:microsoft.com/office/officeart/2005/8/layout/vList6"/>
    <dgm:cxn modelId="{2D58BD3B-5491-434B-8B66-4E5CE09E3D5D}" type="presParOf" srcId="{189454A7-1E4F-4811-81C0-183125C317FD}" destId="{2C4DFDE8-86F7-4EC7-91BD-304F7924A825}" srcOrd="1" destOrd="0" presId="urn:microsoft.com/office/officeart/2005/8/layout/vList6"/>
    <dgm:cxn modelId="{32598E32-E8B9-4B80-BDCA-3F24AF2B59D9}" type="presParOf" srcId="{34312F3C-B387-43FD-8686-C514FB622AE2}" destId="{5476ED65-B7A1-4FC4-AC9F-E9C312D318F6}" srcOrd="3" destOrd="0" presId="urn:microsoft.com/office/officeart/2005/8/layout/vList6"/>
    <dgm:cxn modelId="{0CA5EAE0-7294-4F7F-B8EA-DF86D9B61B2E}" type="presParOf" srcId="{34312F3C-B387-43FD-8686-C514FB622AE2}" destId="{87A2797F-D842-4DA9-84FD-17B02047432E}" srcOrd="4" destOrd="0" presId="urn:microsoft.com/office/officeart/2005/8/layout/vList6"/>
    <dgm:cxn modelId="{74A02DA9-9E01-405E-A981-74E43406CD51}" type="presParOf" srcId="{87A2797F-D842-4DA9-84FD-17B02047432E}" destId="{FD134EF4-6A04-464D-9008-91DF8149D0F2}" srcOrd="0" destOrd="0" presId="urn:microsoft.com/office/officeart/2005/8/layout/vList6"/>
    <dgm:cxn modelId="{A4B6627C-51E4-4446-A5CD-97DF76773781}" type="presParOf" srcId="{87A2797F-D842-4DA9-84FD-17B02047432E}" destId="{8A0EE467-6160-41AA-975A-354D6A30CA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5F539-2992-4383-9DCF-DB8BC5CFBE8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0E7468-9A37-476F-9039-D3E519141B64}">
      <dgm:prSet/>
      <dgm:spPr/>
      <dgm:t>
        <a:bodyPr/>
        <a:lstStyle/>
        <a:p>
          <a:pPr rtl="0"/>
          <a:r>
            <a:rPr lang="en-US" dirty="0" smtClean="0"/>
            <a:t>Risk is the probability of an adverse consequence occurring from an existing hazard </a:t>
          </a:r>
          <a:endParaRPr lang="en-US" dirty="0"/>
        </a:p>
      </dgm:t>
    </dgm:pt>
    <dgm:pt modelId="{CC320300-0EE4-4B49-9765-F00577D83BED}" type="parTrans" cxnId="{BD4F390A-675F-4A65-B602-4DC40E02D631}">
      <dgm:prSet/>
      <dgm:spPr/>
      <dgm:t>
        <a:bodyPr/>
        <a:lstStyle/>
        <a:p>
          <a:endParaRPr lang="en-US"/>
        </a:p>
      </dgm:t>
    </dgm:pt>
    <dgm:pt modelId="{1F95667C-4284-4904-8A9C-271E569684E6}" type="sibTrans" cxnId="{BD4F390A-675F-4A65-B602-4DC40E02D631}">
      <dgm:prSet/>
      <dgm:spPr/>
      <dgm:t>
        <a:bodyPr/>
        <a:lstStyle/>
        <a:p>
          <a:endParaRPr lang="en-US"/>
        </a:p>
      </dgm:t>
    </dgm:pt>
    <dgm:pt modelId="{8E75A10B-C56F-4F07-A9C2-FA8D93DA5372}">
      <dgm:prSet/>
      <dgm:spPr/>
      <dgm:t>
        <a:bodyPr/>
        <a:lstStyle/>
        <a:p>
          <a:pPr rtl="0"/>
          <a:r>
            <a:rPr lang="en-US" dirty="0" smtClean="0"/>
            <a:t>Risk is not an intrinsic property </a:t>
          </a:r>
          <a:endParaRPr lang="en-US" dirty="0"/>
        </a:p>
      </dgm:t>
    </dgm:pt>
    <dgm:pt modelId="{FCC97CFA-8BA9-47C1-AB70-27F935B7A3EC}" type="parTrans" cxnId="{88E7A2FF-D31A-412B-A32C-29F14B8F02CC}">
      <dgm:prSet/>
      <dgm:spPr/>
      <dgm:t>
        <a:bodyPr/>
        <a:lstStyle/>
        <a:p>
          <a:endParaRPr lang="en-US"/>
        </a:p>
      </dgm:t>
    </dgm:pt>
    <dgm:pt modelId="{9BA69953-CD84-4B14-BD38-EFB5DFFE6806}" type="sibTrans" cxnId="{88E7A2FF-D31A-412B-A32C-29F14B8F02CC}">
      <dgm:prSet/>
      <dgm:spPr/>
      <dgm:t>
        <a:bodyPr/>
        <a:lstStyle/>
        <a:p>
          <a:endParaRPr lang="en-US"/>
        </a:p>
      </dgm:t>
    </dgm:pt>
    <dgm:pt modelId="{0BA39658-DB29-441F-906D-F278E4F1F0F7}">
      <dgm:prSet/>
      <dgm:spPr/>
      <dgm:t>
        <a:bodyPr/>
        <a:lstStyle/>
        <a:p>
          <a:pPr rtl="0"/>
          <a:r>
            <a:rPr lang="en-US" dirty="0" smtClean="0"/>
            <a:t>There are 3 components to consider</a:t>
          </a:r>
          <a:endParaRPr lang="en-US" dirty="0"/>
        </a:p>
      </dgm:t>
    </dgm:pt>
    <dgm:pt modelId="{29591960-7A0A-4BE5-B01C-D53E489BE19C}" type="parTrans" cxnId="{0E636951-F482-43B3-BFD7-8FDDCFB2B12C}">
      <dgm:prSet/>
      <dgm:spPr/>
      <dgm:t>
        <a:bodyPr/>
        <a:lstStyle/>
        <a:p>
          <a:endParaRPr lang="en-US"/>
        </a:p>
      </dgm:t>
    </dgm:pt>
    <dgm:pt modelId="{CAE84DB0-5242-4215-9627-F1E83D12048D}" type="sibTrans" cxnId="{0E636951-F482-43B3-BFD7-8FDDCFB2B12C}">
      <dgm:prSet/>
      <dgm:spPr/>
      <dgm:t>
        <a:bodyPr/>
        <a:lstStyle/>
        <a:p>
          <a:endParaRPr lang="en-US"/>
        </a:p>
      </dgm:t>
    </dgm:pt>
    <dgm:pt modelId="{9494BE09-7585-4332-BC3A-DA8DF695A69B}">
      <dgm:prSet/>
      <dgm:spPr/>
      <dgm:t>
        <a:bodyPr/>
        <a:lstStyle/>
        <a:p>
          <a:pPr rtl="0"/>
          <a:r>
            <a:rPr lang="en-US" dirty="0" smtClean="0"/>
            <a:t>Likelihood</a:t>
          </a:r>
          <a:endParaRPr lang="en-US" dirty="0"/>
        </a:p>
      </dgm:t>
    </dgm:pt>
    <dgm:pt modelId="{1C8DB2F4-B6BD-43B7-95E9-07C5F8EA2538}" type="parTrans" cxnId="{3D945B33-3B9F-40D0-BF63-9F6103F32CDD}">
      <dgm:prSet/>
      <dgm:spPr/>
      <dgm:t>
        <a:bodyPr/>
        <a:lstStyle/>
        <a:p>
          <a:endParaRPr lang="en-US"/>
        </a:p>
      </dgm:t>
    </dgm:pt>
    <dgm:pt modelId="{3F905834-77B1-46A8-B492-2A8522D620FC}" type="sibTrans" cxnId="{3D945B33-3B9F-40D0-BF63-9F6103F32CDD}">
      <dgm:prSet/>
      <dgm:spPr/>
      <dgm:t>
        <a:bodyPr/>
        <a:lstStyle/>
        <a:p>
          <a:endParaRPr lang="en-US"/>
        </a:p>
      </dgm:t>
    </dgm:pt>
    <dgm:pt modelId="{B9584AB4-2027-4E12-938F-991891941394}">
      <dgm:prSet/>
      <dgm:spPr/>
      <dgm:t>
        <a:bodyPr/>
        <a:lstStyle/>
        <a:p>
          <a:pPr rtl="0"/>
          <a:r>
            <a:rPr lang="en-US" dirty="0" smtClean="0"/>
            <a:t>Exposure</a:t>
          </a:r>
          <a:endParaRPr lang="en-US" dirty="0"/>
        </a:p>
      </dgm:t>
    </dgm:pt>
    <dgm:pt modelId="{219F6813-F8B1-4E63-AE45-9835799179A5}" type="parTrans" cxnId="{9FEA95A8-1DED-4319-929D-D0EE303D7C81}">
      <dgm:prSet/>
      <dgm:spPr/>
      <dgm:t>
        <a:bodyPr/>
        <a:lstStyle/>
        <a:p>
          <a:endParaRPr lang="en-US"/>
        </a:p>
      </dgm:t>
    </dgm:pt>
    <dgm:pt modelId="{3FF20B34-5C43-45C1-B7F1-7E0110FB8764}" type="sibTrans" cxnId="{9FEA95A8-1DED-4319-929D-D0EE303D7C81}">
      <dgm:prSet/>
      <dgm:spPr/>
      <dgm:t>
        <a:bodyPr/>
        <a:lstStyle/>
        <a:p>
          <a:endParaRPr lang="en-US"/>
        </a:p>
      </dgm:t>
    </dgm:pt>
    <dgm:pt modelId="{B24F7CB2-9355-456A-95FC-99948CF2833D}">
      <dgm:prSet/>
      <dgm:spPr/>
      <dgm:t>
        <a:bodyPr/>
        <a:lstStyle/>
        <a:p>
          <a:pPr rtl="0"/>
          <a:r>
            <a:rPr lang="en-US" dirty="0" smtClean="0"/>
            <a:t>Consequence severity</a:t>
          </a:r>
          <a:endParaRPr lang="en-US" dirty="0"/>
        </a:p>
      </dgm:t>
    </dgm:pt>
    <dgm:pt modelId="{1C95E24A-78A4-4DC4-BFA6-73DD97B3F309}" type="parTrans" cxnId="{6194F43B-CF35-4E48-B546-05333C8F6C22}">
      <dgm:prSet/>
      <dgm:spPr/>
      <dgm:t>
        <a:bodyPr/>
        <a:lstStyle/>
        <a:p>
          <a:endParaRPr lang="en-US"/>
        </a:p>
      </dgm:t>
    </dgm:pt>
    <dgm:pt modelId="{2DDCAE18-3BC9-4F58-9C01-B26EB9389F16}" type="sibTrans" cxnId="{6194F43B-CF35-4E48-B546-05333C8F6C22}">
      <dgm:prSet/>
      <dgm:spPr/>
      <dgm:t>
        <a:bodyPr/>
        <a:lstStyle/>
        <a:p>
          <a:endParaRPr lang="en-US"/>
        </a:p>
      </dgm:t>
    </dgm:pt>
    <dgm:pt modelId="{B6A984E5-0BF7-4537-A23A-787A320AB89D}">
      <dgm:prSet/>
      <dgm:spPr/>
      <dgm:t>
        <a:bodyPr/>
        <a:lstStyle/>
        <a:p>
          <a:pPr rtl="0"/>
          <a:r>
            <a:rPr lang="en-US" dirty="0" smtClean="0"/>
            <a:t>You can reduce risk</a:t>
          </a:r>
          <a:endParaRPr lang="en-US" dirty="0"/>
        </a:p>
      </dgm:t>
    </dgm:pt>
    <dgm:pt modelId="{DE508B33-CE38-4A9D-889B-F47A4BDC2989}" type="parTrans" cxnId="{21E6C1DA-F9E8-4584-B19D-DA7B132629BC}">
      <dgm:prSet/>
      <dgm:spPr/>
    </dgm:pt>
    <dgm:pt modelId="{4D1D152D-C6BB-4C97-826E-54F197407106}" type="sibTrans" cxnId="{21E6C1DA-F9E8-4584-B19D-DA7B132629BC}">
      <dgm:prSet/>
      <dgm:spPr/>
    </dgm:pt>
    <dgm:pt modelId="{3DB215BD-977B-4EC3-BAA0-53DF4E1FC43B}" type="pres">
      <dgm:prSet presAssocID="{FBE5F539-2992-4383-9DCF-DB8BC5CFBE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4E4CDF-53F4-4E1F-90E5-CC210CDA745E}" type="pres">
      <dgm:prSet presAssocID="{5C0E7468-9A37-476F-9039-D3E519141B64}" presName="linNode" presStyleCnt="0"/>
      <dgm:spPr/>
    </dgm:pt>
    <dgm:pt modelId="{ECFB7ECC-2203-413E-AD11-771C30FA296E}" type="pres">
      <dgm:prSet presAssocID="{5C0E7468-9A37-476F-9039-D3E519141B64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4874D-B6D3-4639-8969-102A5130E1EC}" type="pres">
      <dgm:prSet presAssocID="{1F95667C-4284-4904-8A9C-271E569684E6}" presName="sp" presStyleCnt="0"/>
      <dgm:spPr/>
    </dgm:pt>
    <dgm:pt modelId="{0F2EE4B2-AFE3-48E8-8C44-6C436D413FF7}" type="pres">
      <dgm:prSet presAssocID="{8E75A10B-C56F-4F07-A9C2-FA8D93DA5372}" presName="linNode" presStyleCnt="0"/>
      <dgm:spPr/>
    </dgm:pt>
    <dgm:pt modelId="{FB809979-FAD6-4ACD-9E9E-07AB245F5BBA}" type="pres">
      <dgm:prSet presAssocID="{8E75A10B-C56F-4F07-A9C2-FA8D93DA537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1836B-5DF8-444D-BFD2-86C71DC3417B}" type="pres">
      <dgm:prSet presAssocID="{8E75A10B-C56F-4F07-A9C2-FA8D93DA537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22DF2-71EC-4825-AB28-DBA3CC6CA0B4}" type="pres">
      <dgm:prSet presAssocID="{9BA69953-CD84-4B14-BD38-EFB5DFFE6806}" presName="sp" presStyleCnt="0"/>
      <dgm:spPr/>
    </dgm:pt>
    <dgm:pt modelId="{F16CC757-ADBD-4404-A38F-1E58BC6A4455}" type="pres">
      <dgm:prSet presAssocID="{0BA39658-DB29-441F-906D-F278E4F1F0F7}" presName="linNode" presStyleCnt="0"/>
      <dgm:spPr/>
    </dgm:pt>
    <dgm:pt modelId="{CC1421C9-A9EA-4A30-8D99-7EE4E5ACCA3E}" type="pres">
      <dgm:prSet presAssocID="{0BA39658-DB29-441F-906D-F278E4F1F0F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CB908-F978-46BD-9E53-B07831985396}" type="pres">
      <dgm:prSet presAssocID="{0BA39658-DB29-441F-906D-F278E4F1F0F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9635F-2E09-4054-8AC0-A7DFA7E07EE9}" type="presOf" srcId="{0BA39658-DB29-441F-906D-F278E4F1F0F7}" destId="{CC1421C9-A9EA-4A30-8D99-7EE4E5ACCA3E}" srcOrd="0" destOrd="0" presId="urn:microsoft.com/office/officeart/2005/8/layout/vList5"/>
    <dgm:cxn modelId="{9FEA95A8-1DED-4319-929D-D0EE303D7C81}" srcId="{0BA39658-DB29-441F-906D-F278E4F1F0F7}" destId="{B9584AB4-2027-4E12-938F-991891941394}" srcOrd="1" destOrd="0" parTransId="{219F6813-F8B1-4E63-AE45-9835799179A5}" sibTransId="{3FF20B34-5C43-45C1-B7F1-7E0110FB8764}"/>
    <dgm:cxn modelId="{811780D7-79A5-49B2-B622-A614E26E2919}" type="presOf" srcId="{8E75A10B-C56F-4F07-A9C2-FA8D93DA5372}" destId="{FB809979-FAD6-4ACD-9E9E-07AB245F5BBA}" srcOrd="0" destOrd="0" presId="urn:microsoft.com/office/officeart/2005/8/layout/vList5"/>
    <dgm:cxn modelId="{21E6C1DA-F9E8-4584-B19D-DA7B132629BC}" srcId="{8E75A10B-C56F-4F07-A9C2-FA8D93DA5372}" destId="{B6A984E5-0BF7-4537-A23A-787A320AB89D}" srcOrd="0" destOrd="0" parTransId="{DE508B33-CE38-4A9D-889B-F47A4BDC2989}" sibTransId="{4D1D152D-C6BB-4C97-826E-54F197407106}"/>
    <dgm:cxn modelId="{D373DDE0-F7D4-4F88-9611-2F9B0502048F}" type="presOf" srcId="{FBE5F539-2992-4383-9DCF-DB8BC5CFBE89}" destId="{3DB215BD-977B-4EC3-BAA0-53DF4E1FC43B}" srcOrd="0" destOrd="0" presId="urn:microsoft.com/office/officeart/2005/8/layout/vList5"/>
    <dgm:cxn modelId="{F828208D-0F5E-4031-83C9-F15559381A98}" type="presOf" srcId="{9494BE09-7585-4332-BC3A-DA8DF695A69B}" destId="{EB2CB908-F978-46BD-9E53-B07831985396}" srcOrd="0" destOrd="0" presId="urn:microsoft.com/office/officeart/2005/8/layout/vList5"/>
    <dgm:cxn modelId="{3D945B33-3B9F-40D0-BF63-9F6103F32CDD}" srcId="{0BA39658-DB29-441F-906D-F278E4F1F0F7}" destId="{9494BE09-7585-4332-BC3A-DA8DF695A69B}" srcOrd="0" destOrd="0" parTransId="{1C8DB2F4-B6BD-43B7-95E9-07C5F8EA2538}" sibTransId="{3F905834-77B1-46A8-B492-2A8522D620FC}"/>
    <dgm:cxn modelId="{36AE3F8E-3B26-44B9-9C10-54131F62BE3A}" type="presOf" srcId="{B9584AB4-2027-4E12-938F-991891941394}" destId="{EB2CB908-F978-46BD-9E53-B07831985396}" srcOrd="0" destOrd="1" presId="urn:microsoft.com/office/officeart/2005/8/layout/vList5"/>
    <dgm:cxn modelId="{88E7A2FF-D31A-412B-A32C-29F14B8F02CC}" srcId="{FBE5F539-2992-4383-9DCF-DB8BC5CFBE89}" destId="{8E75A10B-C56F-4F07-A9C2-FA8D93DA5372}" srcOrd="1" destOrd="0" parTransId="{FCC97CFA-8BA9-47C1-AB70-27F935B7A3EC}" sibTransId="{9BA69953-CD84-4B14-BD38-EFB5DFFE6806}"/>
    <dgm:cxn modelId="{0E636951-F482-43B3-BFD7-8FDDCFB2B12C}" srcId="{FBE5F539-2992-4383-9DCF-DB8BC5CFBE89}" destId="{0BA39658-DB29-441F-906D-F278E4F1F0F7}" srcOrd="2" destOrd="0" parTransId="{29591960-7A0A-4BE5-B01C-D53E489BE19C}" sibTransId="{CAE84DB0-5242-4215-9627-F1E83D12048D}"/>
    <dgm:cxn modelId="{6C3A9E1F-92B4-46FE-B68D-86E9CC96F48A}" type="presOf" srcId="{B6A984E5-0BF7-4537-A23A-787A320AB89D}" destId="{80A1836B-5DF8-444D-BFD2-86C71DC3417B}" srcOrd="0" destOrd="0" presId="urn:microsoft.com/office/officeart/2005/8/layout/vList5"/>
    <dgm:cxn modelId="{C9ED7743-55ED-4659-AED5-4A7531115C59}" type="presOf" srcId="{5C0E7468-9A37-476F-9039-D3E519141B64}" destId="{ECFB7ECC-2203-413E-AD11-771C30FA296E}" srcOrd="0" destOrd="0" presId="urn:microsoft.com/office/officeart/2005/8/layout/vList5"/>
    <dgm:cxn modelId="{6194F43B-CF35-4E48-B546-05333C8F6C22}" srcId="{0BA39658-DB29-441F-906D-F278E4F1F0F7}" destId="{B24F7CB2-9355-456A-95FC-99948CF2833D}" srcOrd="2" destOrd="0" parTransId="{1C95E24A-78A4-4DC4-BFA6-73DD97B3F309}" sibTransId="{2DDCAE18-3BC9-4F58-9C01-B26EB9389F16}"/>
    <dgm:cxn modelId="{CF609205-3F27-425C-8815-219254C38CD7}" type="presOf" srcId="{B24F7CB2-9355-456A-95FC-99948CF2833D}" destId="{EB2CB908-F978-46BD-9E53-B07831985396}" srcOrd="0" destOrd="2" presId="urn:microsoft.com/office/officeart/2005/8/layout/vList5"/>
    <dgm:cxn modelId="{BD4F390A-675F-4A65-B602-4DC40E02D631}" srcId="{FBE5F539-2992-4383-9DCF-DB8BC5CFBE89}" destId="{5C0E7468-9A37-476F-9039-D3E519141B64}" srcOrd="0" destOrd="0" parTransId="{CC320300-0EE4-4B49-9765-F00577D83BED}" sibTransId="{1F95667C-4284-4904-8A9C-271E569684E6}"/>
    <dgm:cxn modelId="{D9A35AB9-97D7-4092-8A20-894BEF0623DC}" type="presParOf" srcId="{3DB215BD-977B-4EC3-BAA0-53DF4E1FC43B}" destId="{524E4CDF-53F4-4E1F-90E5-CC210CDA745E}" srcOrd="0" destOrd="0" presId="urn:microsoft.com/office/officeart/2005/8/layout/vList5"/>
    <dgm:cxn modelId="{387B7FE9-7726-4BD6-A040-6EE490E0AA6D}" type="presParOf" srcId="{524E4CDF-53F4-4E1F-90E5-CC210CDA745E}" destId="{ECFB7ECC-2203-413E-AD11-771C30FA296E}" srcOrd="0" destOrd="0" presId="urn:microsoft.com/office/officeart/2005/8/layout/vList5"/>
    <dgm:cxn modelId="{A0A3357C-58A4-4A36-9A0B-D9729E07F37B}" type="presParOf" srcId="{3DB215BD-977B-4EC3-BAA0-53DF4E1FC43B}" destId="{5484874D-B6D3-4639-8969-102A5130E1EC}" srcOrd="1" destOrd="0" presId="urn:microsoft.com/office/officeart/2005/8/layout/vList5"/>
    <dgm:cxn modelId="{95DEA97C-578E-44F6-BEE6-03827CBD46B6}" type="presParOf" srcId="{3DB215BD-977B-4EC3-BAA0-53DF4E1FC43B}" destId="{0F2EE4B2-AFE3-48E8-8C44-6C436D413FF7}" srcOrd="2" destOrd="0" presId="urn:microsoft.com/office/officeart/2005/8/layout/vList5"/>
    <dgm:cxn modelId="{F7D927EA-797D-44DD-BF19-A0B7481383B2}" type="presParOf" srcId="{0F2EE4B2-AFE3-48E8-8C44-6C436D413FF7}" destId="{FB809979-FAD6-4ACD-9E9E-07AB245F5BBA}" srcOrd="0" destOrd="0" presId="urn:microsoft.com/office/officeart/2005/8/layout/vList5"/>
    <dgm:cxn modelId="{0269D6C7-7300-4DA0-9E4F-8FE5DACC0E61}" type="presParOf" srcId="{0F2EE4B2-AFE3-48E8-8C44-6C436D413FF7}" destId="{80A1836B-5DF8-444D-BFD2-86C71DC3417B}" srcOrd="1" destOrd="0" presId="urn:microsoft.com/office/officeart/2005/8/layout/vList5"/>
    <dgm:cxn modelId="{14F51E24-25C6-4934-9016-6E9CC14929D3}" type="presParOf" srcId="{3DB215BD-977B-4EC3-BAA0-53DF4E1FC43B}" destId="{43622DF2-71EC-4825-AB28-DBA3CC6CA0B4}" srcOrd="3" destOrd="0" presId="urn:microsoft.com/office/officeart/2005/8/layout/vList5"/>
    <dgm:cxn modelId="{5B0205B1-6C0E-4ED7-A278-8A04F525699B}" type="presParOf" srcId="{3DB215BD-977B-4EC3-BAA0-53DF4E1FC43B}" destId="{F16CC757-ADBD-4404-A38F-1E58BC6A4455}" srcOrd="4" destOrd="0" presId="urn:microsoft.com/office/officeart/2005/8/layout/vList5"/>
    <dgm:cxn modelId="{11986856-202D-4F3C-B522-24EAE9B52CBA}" type="presParOf" srcId="{F16CC757-ADBD-4404-A38F-1E58BC6A4455}" destId="{CC1421C9-A9EA-4A30-8D99-7EE4E5ACCA3E}" srcOrd="0" destOrd="0" presId="urn:microsoft.com/office/officeart/2005/8/layout/vList5"/>
    <dgm:cxn modelId="{36FD2487-0ADE-4ABF-80CA-E6AC8EAF2FC8}" type="presParOf" srcId="{F16CC757-ADBD-4404-A38F-1E58BC6A4455}" destId="{EB2CB908-F978-46BD-9E53-B078319853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D3DC86-2B58-4E1F-94AF-3D6EB74B646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E2989-ADD9-4839-A3AF-776568D1F178}">
      <dgm:prSet/>
      <dgm:spPr/>
      <dgm:t>
        <a:bodyPr/>
        <a:lstStyle/>
        <a:p>
          <a:pPr rtl="0"/>
          <a:r>
            <a:rPr lang="en-US" dirty="0" smtClean="0"/>
            <a:t>Likelihood  = measure of how likely the occurrence of a complete sequence of events leading up to a consequence is upon exposure to a hazard  </a:t>
          </a:r>
          <a:endParaRPr lang="en-US" dirty="0"/>
        </a:p>
      </dgm:t>
    </dgm:pt>
    <dgm:pt modelId="{52E36168-CD78-4976-B967-1586C354EBB1}" type="parTrans" cxnId="{559DD2DF-181D-4CD5-9FBF-0B38339D098C}">
      <dgm:prSet/>
      <dgm:spPr/>
      <dgm:t>
        <a:bodyPr/>
        <a:lstStyle/>
        <a:p>
          <a:endParaRPr lang="en-US"/>
        </a:p>
      </dgm:t>
    </dgm:pt>
    <dgm:pt modelId="{38A9100F-CC39-4857-95A5-8C7562055B04}" type="sibTrans" cxnId="{559DD2DF-181D-4CD5-9FBF-0B38339D098C}">
      <dgm:prSet/>
      <dgm:spPr/>
      <dgm:t>
        <a:bodyPr/>
        <a:lstStyle/>
        <a:p>
          <a:endParaRPr lang="en-US"/>
        </a:p>
      </dgm:t>
    </dgm:pt>
    <dgm:pt modelId="{7DF61049-196A-4C83-8FE7-24572A818E9B}">
      <dgm:prSet custT="1"/>
      <dgm:spPr/>
      <dgm:t>
        <a:bodyPr/>
        <a:lstStyle/>
        <a:p>
          <a:pPr rtl="0"/>
          <a:r>
            <a:rPr lang="en-US" sz="1800" dirty="0" smtClean="0"/>
            <a:t>This component is often associated with descriptors such as: rare; unlikely; possible; likely; almost certain</a:t>
          </a:r>
          <a:endParaRPr lang="en-US" sz="1800" dirty="0"/>
        </a:p>
      </dgm:t>
    </dgm:pt>
    <dgm:pt modelId="{DD5A5BF3-74CD-4183-9CBE-E8C67552D182}" type="parTrans" cxnId="{96C945F4-393E-4C9B-A0B0-9AB00369C8DC}">
      <dgm:prSet/>
      <dgm:spPr/>
      <dgm:t>
        <a:bodyPr/>
        <a:lstStyle/>
        <a:p>
          <a:endParaRPr lang="en-US"/>
        </a:p>
      </dgm:t>
    </dgm:pt>
    <dgm:pt modelId="{A5E6D511-F3C4-4A83-9B5F-BD4E0F8D5431}" type="sibTrans" cxnId="{96C945F4-393E-4C9B-A0B0-9AB00369C8DC}">
      <dgm:prSet/>
      <dgm:spPr/>
      <dgm:t>
        <a:bodyPr/>
        <a:lstStyle/>
        <a:p>
          <a:endParaRPr lang="en-US"/>
        </a:p>
      </dgm:t>
    </dgm:pt>
    <dgm:pt modelId="{C760A6C6-1BCB-4FF3-A40B-8C5C65E3620E}">
      <dgm:prSet/>
      <dgm:spPr/>
      <dgm:t>
        <a:bodyPr/>
        <a:lstStyle/>
        <a:p>
          <a:pPr rtl="0"/>
          <a:r>
            <a:rPr lang="en-US" dirty="0" smtClean="0"/>
            <a:t>For chemicals, exposure must consider the nature of the chemical and how it is being used</a:t>
          </a:r>
          <a:endParaRPr lang="en-US" dirty="0"/>
        </a:p>
      </dgm:t>
    </dgm:pt>
    <dgm:pt modelId="{EB083671-B417-42DD-BABE-979F8DAC6350}" type="parTrans" cxnId="{D7AB8815-7A27-4939-BB77-DF10919270E2}">
      <dgm:prSet/>
      <dgm:spPr/>
      <dgm:t>
        <a:bodyPr/>
        <a:lstStyle/>
        <a:p>
          <a:endParaRPr lang="en-US"/>
        </a:p>
      </dgm:t>
    </dgm:pt>
    <dgm:pt modelId="{6FC40602-EE8D-463B-AF9A-5CC5CA026F3F}" type="sibTrans" cxnId="{D7AB8815-7A27-4939-BB77-DF10919270E2}">
      <dgm:prSet/>
      <dgm:spPr/>
      <dgm:t>
        <a:bodyPr/>
        <a:lstStyle/>
        <a:p>
          <a:endParaRPr lang="en-US"/>
        </a:p>
      </dgm:t>
    </dgm:pt>
    <dgm:pt modelId="{940102E0-5CAA-44A2-9E3E-A38BE751E457}">
      <dgm:prSet custT="1"/>
      <dgm:spPr/>
      <dgm:t>
        <a:bodyPr/>
        <a:lstStyle/>
        <a:p>
          <a:pPr rtl="0"/>
          <a:r>
            <a:rPr lang="en-US" sz="1800" dirty="0" smtClean="0"/>
            <a:t>Toxicity, route of entry, chemical form, length of exposure, etc.</a:t>
          </a:r>
          <a:endParaRPr lang="en-US" sz="1800" dirty="0"/>
        </a:p>
      </dgm:t>
    </dgm:pt>
    <dgm:pt modelId="{51BD5F54-09A6-4A32-92B8-6A6530A77D31}" type="parTrans" cxnId="{D6CC15FD-8D6F-4A6D-A338-B493C3774E2B}">
      <dgm:prSet/>
      <dgm:spPr/>
      <dgm:t>
        <a:bodyPr/>
        <a:lstStyle/>
        <a:p>
          <a:endParaRPr lang="en-US"/>
        </a:p>
      </dgm:t>
    </dgm:pt>
    <dgm:pt modelId="{F747F785-0A21-454A-8696-123E9F49D917}" type="sibTrans" cxnId="{D6CC15FD-8D6F-4A6D-A338-B493C3774E2B}">
      <dgm:prSet/>
      <dgm:spPr/>
      <dgm:t>
        <a:bodyPr/>
        <a:lstStyle/>
        <a:p>
          <a:endParaRPr lang="en-US"/>
        </a:p>
      </dgm:t>
    </dgm:pt>
    <dgm:pt modelId="{310542C5-DCD4-46AB-B448-DBD263046F68}">
      <dgm:prSet/>
      <dgm:spPr/>
      <dgm:t>
        <a:bodyPr/>
        <a:lstStyle/>
        <a:p>
          <a:pPr rtl="0"/>
          <a:r>
            <a:rPr lang="en-US" dirty="0" smtClean="0"/>
            <a:t>Severity of consequence </a:t>
          </a:r>
          <a:endParaRPr lang="en-US" dirty="0"/>
        </a:p>
      </dgm:t>
    </dgm:pt>
    <dgm:pt modelId="{3FC08D58-98CB-4074-AF16-D208AD3F11BF}" type="parTrans" cxnId="{8665B9CB-0E6D-47ED-8ED9-2B64A45AAAC0}">
      <dgm:prSet/>
      <dgm:spPr/>
      <dgm:t>
        <a:bodyPr/>
        <a:lstStyle/>
        <a:p>
          <a:endParaRPr lang="en-US"/>
        </a:p>
      </dgm:t>
    </dgm:pt>
    <dgm:pt modelId="{B09793D9-9867-437D-BB1D-7852BE9B9790}" type="sibTrans" cxnId="{8665B9CB-0E6D-47ED-8ED9-2B64A45AAAC0}">
      <dgm:prSet/>
      <dgm:spPr/>
      <dgm:t>
        <a:bodyPr/>
        <a:lstStyle/>
        <a:p>
          <a:endParaRPr lang="en-US"/>
        </a:p>
      </dgm:t>
    </dgm:pt>
    <dgm:pt modelId="{55F342B4-4CC0-492C-BC8F-BC3854FA2464}">
      <dgm:prSet/>
      <dgm:spPr/>
      <dgm:t>
        <a:bodyPr/>
        <a:lstStyle/>
        <a:p>
          <a:pPr rtl="0"/>
          <a:r>
            <a:rPr lang="en-US" dirty="0" smtClean="0"/>
            <a:t>first aid to death / $ $</a:t>
          </a:r>
          <a:endParaRPr lang="en-US" dirty="0"/>
        </a:p>
      </dgm:t>
    </dgm:pt>
    <dgm:pt modelId="{1AEB8225-4EBF-4C83-A0F8-BF1F91C5190B}" type="parTrans" cxnId="{245A9946-C6F1-41B0-9B9B-5772FED3437C}">
      <dgm:prSet/>
      <dgm:spPr/>
      <dgm:t>
        <a:bodyPr/>
        <a:lstStyle/>
        <a:p>
          <a:endParaRPr lang="en-US"/>
        </a:p>
      </dgm:t>
    </dgm:pt>
    <dgm:pt modelId="{A994249F-70D7-4E2B-9C51-6471509E4B36}" type="sibTrans" cxnId="{245A9946-C6F1-41B0-9B9B-5772FED3437C}">
      <dgm:prSet/>
      <dgm:spPr/>
      <dgm:t>
        <a:bodyPr/>
        <a:lstStyle/>
        <a:p>
          <a:endParaRPr lang="en-US"/>
        </a:p>
      </dgm:t>
    </dgm:pt>
    <dgm:pt modelId="{3DD19DD6-61BC-422F-B827-5EC5BC360B63}">
      <dgm:prSet custT="1"/>
      <dgm:spPr/>
      <dgm:t>
        <a:bodyPr/>
        <a:lstStyle/>
        <a:p>
          <a:pPr rtl="0"/>
          <a:r>
            <a:rPr lang="en-US" sz="1800" dirty="0" smtClean="0"/>
            <a:t>Also consider physical hazards of chemicals</a:t>
          </a:r>
          <a:endParaRPr lang="en-US" sz="1600" dirty="0"/>
        </a:p>
      </dgm:t>
    </dgm:pt>
    <dgm:pt modelId="{62FD7D93-6652-49F9-8930-1ABD9BC22514}" type="parTrans" cxnId="{B0BD4F54-6A2C-4B2B-9FDD-CCDADD32DC17}">
      <dgm:prSet/>
      <dgm:spPr/>
      <dgm:t>
        <a:bodyPr/>
        <a:lstStyle/>
        <a:p>
          <a:endParaRPr lang="en-US"/>
        </a:p>
      </dgm:t>
    </dgm:pt>
    <dgm:pt modelId="{7354672A-4E96-4AFD-88E1-A624F95B9C8B}" type="sibTrans" cxnId="{B0BD4F54-6A2C-4B2B-9FDD-CCDADD32DC17}">
      <dgm:prSet/>
      <dgm:spPr/>
      <dgm:t>
        <a:bodyPr/>
        <a:lstStyle/>
        <a:p>
          <a:endParaRPr lang="en-US"/>
        </a:p>
      </dgm:t>
    </dgm:pt>
    <dgm:pt modelId="{10AD36EF-8907-4C35-B942-DA2CD82DC780}" type="pres">
      <dgm:prSet presAssocID="{C1D3DC86-2B58-4E1F-94AF-3D6EB74B6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2E766-68AD-4453-A4C6-B8E283FD6E0E}" type="pres">
      <dgm:prSet presAssocID="{331E2989-ADD9-4839-A3AF-776568D1F178}" presName="linNode" presStyleCnt="0"/>
      <dgm:spPr/>
    </dgm:pt>
    <dgm:pt modelId="{F5376AB6-1EC6-4814-932B-4BCB71DA4924}" type="pres">
      <dgm:prSet presAssocID="{331E2989-ADD9-4839-A3AF-776568D1F178}" presName="parentText" presStyleLbl="node1" presStyleIdx="0" presStyleCnt="3" custScaleX="195466" custScaleY="23414" custLinFactNeighborX="-12" custLinFactNeighborY="-75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2ED87-863F-48C3-89F6-3027AB261D64}" type="pres">
      <dgm:prSet presAssocID="{331E2989-ADD9-4839-A3AF-776568D1F178}" presName="descendantText" presStyleLbl="alignAccFollowNode1" presStyleIdx="0" presStyleCnt="3" custScaleY="29814" custLinFactNeighborX="1358" custLinFactNeighborY="-9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1E112-F3F5-4D79-B95C-B60116A71814}" type="pres">
      <dgm:prSet presAssocID="{38A9100F-CC39-4857-95A5-8C7562055B04}" presName="sp" presStyleCnt="0"/>
      <dgm:spPr/>
    </dgm:pt>
    <dgm:pt modelId="{892F829E-01AF-4F70-ACDF-4EBDFCCADB00}" type="pres">
      <dgm:prSet presAssocID="{C760A6C6-1BCB-4FF3-A40B-8C5C65E3620E}" presName="linNode" presStyleCnt="0"/>
      <dgm:spPr/>
    </dgm:pt>
    <dgm:pt modelId="{6303F594-78A0-4DA6-9835-50AF6DC3EA28}" type="pres">
      <dgm:prSet presAssocID="{C760A6C6-1BCB-4FF3-A40B-8C5C65E3620E}" presName="parentText" presStyleLbl="node1" presStyleIdx="1" presStyleCnt="3" custScaleX="144809" custScaleY="21130" custLinFactNeighborX="-10" custLinFactNeighborY="-8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8DA43-44AB-48CB-9BCF-13A6539C5C8D}" type="pres">
      <dgm:prSet presAssocID="{C760A6C6-1BCB-4FF3-A40B-8C5C65E3620E}" presName="descendantText" presStyleLbl="alignAccFollowNode1" presStyleIdx="1" presStyleCnt="3" custScaleX="74604" custScaleY="28590" custLinFactNeighborX="63" custLinFactNeighborY="-10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30B5D-C85A-42CD-A72A-03814C58589B}" type="pres">
      <dgm:prSet presAssocID="{6FC40602-EE8D-463B-AF9A-5CC5CA026F3F}" presName="sp" presStyleCnt="0"/>
      <dgm:spPr/>
    </dgm:pt>
    <dgm:pt modelId="{6A85FD17-6151-4009-AB45-8B4556723FAF}" type="pres">
      <dgm:prSet presAssocID="{310542C5-DCD4-46AB-B448-DBD263046F68}" presName="linNode" presStyleCnt="0"/>
      <dgm:spPr/>
    </dgm:pt>
    <dgm:pt modelId="{1081D4B9-D395-420A-8DAA-44A40356081E}" type="pres">
      <dgm:prSet presAssocID="{310542C5-DCD4-46AB-B448-DBD263046F68}" presName="parentText" presStyleLbl="node1" presStyleIdx="2" presStyleCnt="3" custScaleX="144043" custScaleY="17581" custLinFactNeighborX="1451" custLinFactNeighborY="-8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E799E-BCA3-4FCE-AC3F-7BBFD1DBD590}" type="pres">
      <dgm:prSet presAssocID="{310542C5-DCD4-46AB-B448-DBD263046F68}" presName="descendantText" presStyleLbl="alignAccFollowNode1" presStyleIdx="2" presStyleCnt="3" custScaleX="81539" custScaleY="20267" custLinFactNeighborX="1320" custLinFactNeighborY="-9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D4F54-6A2C-4B2B-9FDD-CCDADD32DC17}" srcId="{C760A6C6-1BCB-4FF3-A40B-8C5C65E3620E}" destId="{3DD19DD6-61BC-422F-B827-5EC5BC360B63}" srcOrd="1" destOrd="0" parTransId="{62FD7D93-6652-49F9-8930-1ABD9BC22514}" sibTransId="{7354672A-4E96-4AFD-88E1-A624F95B9C8B}"/>
    <dgm:cxn modelId="{469DF916-438F-4EF5-9822-6C48660432AC}" type="presOf" srcId="{331E2989-ADD9-4839-A3AF-776568D1F178}" destId="{F5376AB6-1EC6-4814-932B-4BCB71DA4924}" srcOrd="0" destOrd="0" presId="urn:microsoft.com/office/officeart/2005/8/layout/vList5"/>
    <dgm:cxn modelId="{FF33CBE4-3A5D-47FB-83D4-32E56A3A5B72}" type="presOf" srcId="{310542C5-DCD4-46AB-B448-DBD263046F68}" destId="{1081D4B9-D395-420A-8DAA-44A40356081E}" srcOrd="0" destOrd="0" presId="urn:microsoft.com/office/officeart/2005/8/layout/vList5"/>
    <dgm:cxn modelId="{559DD2DF-181D-4CD5-9FBF-0B38339D098C}" srcId="{C1D3DC86-2B58-4E1F-94AF-3D6EB74B6468}" destId="{331E2989-ADD9-4839-A3AF-776568D1F178}" srcOrd="0" destOrd="0" parTransId="{52E36168-CD78-4976-B967-1586C354EBB1}" sibTransId="{38A9100F-CC39-4857-95A5-8C7562055B04}"/>
    <dgm:cxn modelId="{D7AB8815-7A27-4939-BB77-DF10919270E2}" srcId="{C1D3DC86-2B58-4E1F-94AF-3D6EB74B6468}" destId="{C760A6C6-1BCB-4FF3-A40B-8C5C65E3620E}" srcOrd="1" destOrd="0" parTransId="{EB083671-B417-42DD-BABE-979F8DAC6350}" sibTransId="{6FC40602-EE8D-463B-AF9A-5CC5CA026F3F}"/>
    <dgm:cxn modelId="{D6CC15FD-8D6F-4A6D-A338-B493C3774E2B}" srcId="{C760A6C6-1BCB-4FF3-A40B-8C5C65E3620E}" destId="{940102E0-5CAA-44A2-9E3E-A38BE751E457}" srcOrd="0" destOrd="0" parTransId="{51BD5F54-09A6-4A32-92B8-6A6530A77D31}" sibTransId="{F747F785-0A21-454A-8696-123E9F49D917}"/>
    <dgm:cxn modelId="{9F25B62F-FCF6-4241-97D4-DDBD713E1ACA}" type="presOf" srcId="{55F342B4-4CC0-492C-BC8F-BC3854FA2464}" destId="{DB1E799E-BCA3-4FCE-AC3F-7BBFD1DBD590}" srcOrd="0" destOrd="0" presId="urn:microsoft.com/office/officeart/2005/8/layout/vList5"/>
    <dgm:cxn modelId="{764AC63E-3C16-4931-8C3C-7048D2751CE0}" type="presOf" srcId="{C760A6C6-1BCB-4FF3-A40B-8C5C65E3620E}" destId="{6303F594-78A0-4DA6-9835-50AF6DC3EA28}" srcOrd="0" destOrd="0" presId="urn:microsoft.com/office/officeart/2005/8/layout/vList5"/>
    <dgm:cxn modelId="{8665B9CB-0E6D-47ED-8ED9-2B64A45AAAC0}" srcId="{C1D3DC86-2B58-4E1F-94AF-3D6EB74B6468}" destId="{310542C5-DCD4-46AB-B448-DBD263046F68}" srcOrd="2" destOrd="0" parTransId="{3FC08D58-98CB-4074-AF16-D208AD3F11BF}" sibTransId="{B09793D9-9867-437D-BB1D-7852BE9B9790}"/>
    <dgm:cxn modelId="{245A9946-C6F1-41B0-9B9B-5772FED3437C}" srcId="{310542C5-DCD4-46AB-B448-DBD263046F68}" destId="{55F342B4-4CC0-492C-BC8F-BC3854FA2464}" srcOrd="0" destOrd="0" parTransId="{1AEB8225-4EBF-4C83-A0F8-BF1F91C5190B}" sibTransId="{A994249F-70D7-4E2B-9C51-6471509E4B36}"/>
    <dgm:cxn modelId="{4C02C6C2-C8E1-4BF8-AC12-F89FA68EF6F2}" type="presOf" srcId="{7DF61049-196A-4C83-8FE7-24572A818E9B}" destId="{3C82ED87-863F-48C3-89F6-3027AB261D64}" srcOrd="0" destOrd="0" presId="urn:microsoft.com/office/officeart/2005/8/layout/vList5"/>
    <dgm:cxn modelId="{8228C577-113E-413F-8CB8-90053AA147B3}" type="presOf" srcId="{3DD19DD6-61BC-422F-B827-5EC5BC360B63}" destId="{5988DA43-44AB-48CB-9BCF-13A6539C5C8D}" srcOrd="0" destOrd="1" presId="urn:microsoft.com/office/officeart/2005/8/layout/vList5"/>
    <dgm:cxn modelId="{96C945F4-393E-4C9B-A0B0-9AB00369C8DC}" srcId="{331E2989-ADD9-4839-A3AF-776568D1F178}" destId="{7DF61049-196A-4C83-8FE7-24572A818E9B}" srcOrd="0" destOrd="0" parTransId="{DD5A5BF3-74CD-4183-9CBE-E8C67552D182}" sibTransId="{A5E6D511-F3C4-4A83-9B5F-BD4E0F8D5431}"/>
    <dgm:cxn modelId="{965D826E-07FE-4E2F-8028-81ABC2F7189D}" type="presOf" srcId="{940102E0-5CAA-44A2-9E3E-A38BE751E457}" destId="{5988DA43-44AB-48CB-9BCF-13A6539C5C8D}" srcOrd="0" destOrd="0" presId="urn:microsoft.com/office/officeart/2005/8/layout/vList5"/>
    <dgm:cxn modelId="{84CF2909-6CA3-449B-A7D7-CAC56F69E9C9}" type="presOf" srcId="{C1D3DC86-2B58-4E1F-94AF-3D6EB74B6468}" destId="{10AD36EF-8907-4C35-B942-DA2CD82DC780}" srcOrd="0" destOrd="0" presId="urn:microsoft.com/office/officeart/2005/8/layout/vList5"/>
    <dgm:cxn modelId="{B8F8ACF2-5721-4017-A14C-7D21B4C7C941}" type="presParOf" srcId="{10AD36EF-8907-4C35-B942-DA2CD82DC780}" destId="{25A2E766-68AD-4453-A4C6-B8E283FD6E0E}" srcOrd="0" destOrd="0" presId="urn:microsoft.com/office/officeart/2005/8/layout/vList5"/>
    <dgm:cxn modelId="{CEA10DBA-0260-44C3-96EC-13BEDF5E9C6A}" type="presParOf" srcId="{25A2E766-68AD-4453-A4C6-B8E283FD6E0E}" destId="{F5376AB6-1EC6-4814-932B-4BCB71DA4924}" srcOrd="0" destOrd="0" presId="urn:microsoft.com/office/officeart/2005/8/layout/vList5"/>
    <dgm:cxn modelId="{FD9453FA-E250-44C9-9705-C50BFD2C3274}" type="presParOf" srcId="{25A2E766-68AD-4453-A4C6-B8E283FD6E0E}" destId="{3C82ED87-863F-48C3-89F6-3027AB261D64}" srcOrd="1" destOrd="0" presId="urn:microsoft.com/office/officeart/2005/8/layout/vList5"/>
    <dgm:cxn modelId="{81D1E642-4E55-47AB-BC05-DC8414777386}" type="presParOf" srcId="{10AD36EF-8907-4C35-B942-DA2CD82DC780}" destId="{3181E112-F3F5-4D79-B95C-B60116A71814}" srcOrd="1" destOrd="0" presId="urn:microsoft.com/office/officeart/2005/8/layout/vList5"/>
    <dgm:cxn modelId="{17DC52CF-5371-411C-AA39-E0E594A24190}" type="presParOf" srcId="{10AD36EF-8907-4C35-B942-DA2CD82DC780}" destId="{892F829E-01AF-4F70-ACDF-4EBDFCCADB00}" srcOrd="2" destOrd="0" presId="urn:microsoft.com/office/officeart/2005/8/layout/vList5"/>
    <dgm:cxn modelId="{3A6EC61F-DC80-4C75-AD89-4667A49BA912}" type="presParOf" srcId="{892F829E-01AF-4F70-ACDF-4EBDFCCADB00}" destId="{6303F594-78A0-4DA6-9835-50AF6DC3EA28}" srcOrd="0" destOrd="0" presId="urn:microsoft.com/office/officeart/2005/8/layout/vList5"/>
    <dgm:cxn modelId="{98823723-CB84-4B60-9DFF-2579E99CC2CC}" type="presParOf" srcId="{892F829E-01AF-4F70-ACDF-4EBDFCCADB00}" destId="{5988DA43-44AB-48CB-9BCF-13A6539C5C8D}" srcOrd="1" destOrd="0" presId="urn:microsoft.com/office/officeart/2005/8/layout/vList5"/>
    <dgm:cxn modelId="{13BEB129-21AF-4512-A93A-50F243D9B93C}" type="presParOf" srcId="{10AD36EF-8907-4C35-B942-DA2CD82DC780}" destId="{4CA30B5D-C85A-42CD-A72A-03814C58589B}" srcOrd="3" destOrd="0" presId="urn:microsoft.com/office/officeart/2005/8/layout/vList5"/>
    <dgm:cxn modelId="{D2DC91E6-9937-433B-983A-5D031EDCD564}" type="presParOf" srcId="{10AD36EF-8907-4C35-B942-DA2CD82DC780}" destId="{6A85FD17-6151-4009-AB45-8B4556723FAF}" srcOrd="4" destOrd="0" presId="urn:microsoft.com/office/officeart/2005/8/layout/vList5"/>
    <dgm:cxn modelId="{DE4AFA5C-1F5E-43C4-B865-DA6045287511}" type="presParOf" srcId="{6A85FD17-6151-4009-AB45-8B4556723FAF}" destId="{1081D4B9-D395-420A-8DAA-44A40356081E}" srcOrd="0" destOrd="0" presId="urn:microsoft.com/office/officeart/2005/8/layout/vList5"/>
    <dgm:cxn modelId="{841F51DC-BFB6-499E-A78D-5016A6F79AA3}" type="presParOf" srcId="{6A85FD17-6151-4009-AB45-8B4556723FAF}" destId="{DB1E799E-BCA3-4FCE-AC3F-7BBFD1DBD5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F7DEF-1758-4AAA-BCC5-978DBB0508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69D8A5-0254-43D9-94E7-6D6136632577}">
      <dgm:prSet phldrT="[Text]"/>
      <dgm:spPr/>
      <dgm:t>
        <a:bodyPr/>
        <a:lstStyle/>
        <a:p>
          <a:r>
            <a:rPr lang="en-US" dirty="0" err="1" smtClean="0"/>
            <a:t>NaCl</a:t>
          </a:r>
          <a:endParaRPr lang="en-US" dirty="0"/>
        </a:p>
      </dgm:t>
    </dgm:pt>
    <dgm:pt modelId="{A5093A8D-F9FF-4F9C-8372-621953D131F6}" type="parTrans" cxnId="{0D820906-442E-4EBE-B803-9FC9EF0ED3D9}">
      <dgm:prSet/>
      <dgm:spPr/>
      <dgm:t>
        <a:bodyPr/>
        <a:lstStyle/>
        <a:p>
          <a:endParaRPr lang="en-US"/>
        </a:p>
      </dgm:t>
    </dgm:pt>
    <dgm:pt modelId="{5FAF008F-45B7-4D3B-9AAD-BFBB12145A6C}" type="sibTrans" cxnId="{0D820906-442E-4EBE-B803-9FC9EF0ED3D9}">
      <dgm:prSet/>
      <dgm:spPr/>
      <dgm:t>
        <a:bodyPr/>
        <a:lstStyle/>
        <a:p>
          <a:endParaRPr lang="en-US"/>
        </a:p>
      </dgm:t>
    </dgm:pt>
    <dgm:pt modelId="{5BF49B38-4E6A-4576-B966-79CAE5F61979}">
      <dgm:prSet phldrT="[Text]" custT="1"/>
      <dgm:spPr/>
      <dgm:t>
        <a:bodyPr/>
        <a:lstStyle/>
        <a:p>
          <a:r>
            <a:rPr lang="en-US" sz="2800" dirty="0" smtClean="0"/>
            <a:t>Consuming 0.5 </a:t>
          </a:r>
          <a:r>
            <a:rPr lang="en-US" sz="2800" dirty="0" err="1" smtClean="0"/>
            <a:t>lbs</a:t>
          </a:r>
          <a:r>
            <a:rPr lang="en-US" sz="2800" dirty="0" smtClean="0"/>
            <a:t> of sodium chloride </a:t>
          </a:r>
          <a:endParaRPr lang="en-US" sz="2800" dirty="0"/>
        </a:p>
      </dgm:t>
    </dgm:pt>
    <dgm:pt modelId="{B5C8C993-07D9-4646-8187-E8ADB2BC3C50}" type="parTrans" cxnId="{C3EBF1C5-20BD-46E9-A95D-7CB5E9BB8453}">
      <dgm:prSet/>
      <dgm:spPr/>
      <dgm:t>
        <a:bodyPr/>
        <a:lstStyle/>
        <a:p>
          <a:endParaRPr lang="en-US"/>
        </a:p>
      </dgm:t>
    </dgm:pt>
    <dgm:pt modelId="{E1D1E6FE-733E-46BC-AA49-2DD5BA591564}" type="sibTrans" cxnId="{C3EBF1C5-20BD-46E9-A95D-7CB5E9BB8453}">
      <dgm:prSet/>
      <dgm:spPr/>
      <dgm:t>
        <a:bodyPr/>
        <a:lstStyle/>
        <a:p>
          <a:endParaRPr lang="en-US"/>
        </a:p>
      </dgm:t>
    </dgm:pt>
    <dgm:pt modelId="{D01B49FB-2732-457B-BBF1-2D6BD0E0FD24}">
      <dgm:prSet/>
      <dgm:spPr/>
      <dgm:t>
        <a:bodyPr/>
        <a:lstStyle/>
        <a:p>
          <a:r>
            <a:rPr lang="en-US" dirty="0" smtClean="0"/>
            <a:t>Driving in a car with an airbag containing 130 g of sodium </a:t>
          </a:r>
          <a:r>
            <a:rPr lang="en-US" dirty="0" err="1" smtClean="0"/>
            <a:t>azide</a:t>
          </a:r>
          <a:endParaRPr lang="en-US" dirty="0"/>
        </a:p>
      </dgm:t>
    </dgm:pt>
    <dgm:pt modelId="{70453041-B720-4BDD-8845-2DEF80178329}" type="parTrans" cxnId="{627E83EB-4C69-43B2-8D93-544A7700187F}">
      <dgm:prSet/>
      <dgm:spPr/>
      <dgm:t>
        <a:bodyPr/>
        <a:lstStyle/>
        <a:p>
          <a:endParaRPr lang="en-US"/>
        </a:p>
      </dgm:t>
    </dgm:pt>
    <dgm:pt modelId="{14EFF167-4E60-4CE4-B3F2-3E2354F79D39}" type="sibTrans" cxnId="{627E83EB-4C69-43B2-8D93-544A7700187F}">
      <dgm:prSet/>
      <dgm:spPr/>
      <dgm:t>
        <a:bodyPr/>
        <a:lstStyle/>
        <a:p>
          <a:endParaRPr lang="en-US"/>
        </a:p>
      </dgm:t>
    </dgm:pt>
    <dgm:pt modelId="{1CB8FA62-1652-49AE-BEB0-27E69312A1D6}">
      <dgm:prSet phldrT="[Text]"/>
      <dgm:spPr/>
      <dgm:t>
        <a:bodyPr/>
        <a:lstStyle/>
        <a:p>
          <a:r>
            <a:rPr lang="en-US" dirty="0" smtClean="0"/>
            <a:t>NaN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B08A14F0-CAE4-4C6E-87F5-E15D37C9CCD9}" type="sibTrans" cxnId="{B3D4501B-EEDD-4D16-87E3-09C0C0288186}">
      <dgm:prSet/>
      <dgm:spPr/>
      <dgm:t>
        <a:bodyPr/>
        <a:lstStyle/>
        <a:p>
          <a:endParaRPr lang="en-US"/>
        </a:p>
      </dgm:t>
    </dgm:pt>
    <dgm:pt modelId="{9A303F82-0814-43A6-8FF1-ED9D07AECE6B}" type="parTrans" cxnId="{B3D4501B-EEDD-4D16-87E3-09C0C0288186}">
      <dgm:prSet/>
      <dgm:spPr/>
      <dgm:t>
        <a:bodyPr/>
        <a:lstStyle/>
        <a:p>
          <a:endParaRPr lang="en-US"/>
        </a:p>
      </dgm:t>
    </dgm:pt>
    <dgm:pt modelId="{34312F3C-B387-43FD-8686-C514FB622AE2}" type="pres">
      <dgm:prSet presAssocID="{AE6F7DEF-1758-4AAA-BCC5-978DBB0508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36B95B-6696-43E5-AC7B-BA17D5E76F70}" type="pres">
      <dgm:prSet presAssocID="{7569D8A5-0254-43D9-94E7-6D6136632577}" presName="linNode" presStyleCnt="0"/>
      <dgm:spPr/>
    </dgm:pt>
    <dgm:pt modelId="{F708E9B7-5013-419B-A333-F840C21B6858}" type="pres">
      <dgm:prSet presAssocID="{7569D8A5-0254-43D9-94E7-6D613663257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A6193-11D4-4E5F-9AA1-0E8E107AAAD7}" type="pres">
      <dgm:prSet presAssocID="{7569D8A5-0254-43D9-94E7-6D613663257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FC49E-1F96-45DE-80E4-600CE42F9505}" type="pres">
      <dgm:prSet presAssocID="{5FAF008F-45B7-4D3B-9AAD-BFBB12145A6C}" presName="spacing" presStyleCnt="0"/>
      <dgm:spPr/>
    </dgm:pt>
    <dgm:pt modelId="{87A2797F-D842-4DA9-84FD-17B02047432E}" type="pres">
      <dgm:prSet presAssocID="{1CB8FA62-1652-49AE-BEB0-27E69312A1D6}" presName="linNode" presStyleCnt="0"/>
      <dgm:spPr/>
    </dgm:pt>
    <dgm:pt modelId="{FD134EF4-6A04-464D-9008-91DF8149D0F2}" type="pres">
      <dgm:prSet presAssocID="{1CB8FA62-1652-49AE-BEB0-27E69312A1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E467-6160-41AA-975A-354D6A30CA98}" type="pres">
      <dgm:prSet presAssocID="{1CB8FA62-1652-49AE-BEB0-27E69312A1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BF1C5-20BD-46E9-A95D-7CB5E9BB8453}" srcId="{7569D8A5-0254-43D9-94E7-6D6136632577}" destId="{5BF49B38-4E6A-4576-B966-79CAE5F61979}" srcOrd="0" destOrd="0" parTransId="{B5C8C993-07D9-4646-8187-E8ADB2BC3C50}" sibTransId="{E1D1E6FE-733E-46BC-AA49-2DD5BA591564}"/>
    <dgm:cxn modelId="{B3D4501B-EEDD-4D16-87E3-09C0C0288186}" srcId="{AE6F7DEF-1758-4AAA-BCC5-978DBB0508B6}" destId="{1CB8FA62-1652-49AE-BEB0-27E69312A1D6}" srcOrd="1" destOrd="0" parTransId="{9A303F82-0814-43A6-8FF1-ED9D07AECE6B}" sibTransId="{B08A14F0-CAE4-4C6E-87F5-E15D37C9CCD9}"/>
    <dgm:cxn modelId="{8A343445-C3E6-4399-A5F7-768AC513B34E}" type="presOf" srcId="{1CB8FA62-1652-49AE-BEB0-27E69312A1D6}" destId="{FD134EF4-6A04-464D-9008-91DF8149D0F2}" srcOrd="0" destOrd="0" presId="urn:microsoft.com/office/officeart/2005/8/layout/vList6"/>
    <dgm:cxn modelId="{A8C4D7DE-940A-4D31-97FB-2BAF68E34209}" type="presOf" srcId="{5BF49B38-4E6A-4576-B966-79CAE5F61979}" destId="{3D1A6193-11D4-4E5F-9AA1-0E8E107AAAD7}" srcOrd="0" destOrd="0" presId="urn:microsoft.com/office/officeart/2005/8/layout/vList6"/>
    <dgm:cxn modelId="{926E2358-73BB-46C4-8B4C-0DB30D5145B0}" type="presOf" srcId="{D01B49FB-2732-457B-BBF1-2D6BD0E0FD24}" destId="{8A0EE467-6160-41AA-975A-354D6A30CA98}" srcOrd="0" destOrd="0" presId="urn:microsoft.com/office/officeart/2005/8/layout/vList6"/>
    <dgm:cxn modelId="{0D820906-442E-4EBE-B803-9FC9EF0ED3D9}" srcId="{AE6F7DEF-1758-4AAA-BCC5-978DBB0508B6}" destId="{7569D8A5-0254-43D9-94E7-6D6136632577}" srcOrd="0" destOrd="0" parTransId="{A5093A8D-F9FF-4F9C-8372-621953D131F6}" sibTransId="{5FAF008F-45B7-4D3B-9AAD-BFBB12145A6C}"/>
    <dgm:cxn modelId="{58D17248-2619-4E1A-BED4-0A19A285DD1F}" type="presOf" srcId="{7569D8A5-0254-43D9-94E7-6D6136632577}" destId="{F708E9B7-5013-419B-A333-F840C21B6858}" srcOrd="0" destOrd="0" presId="urn:microsoft.com/office/officeart/2005/8/layout/vList6"/>
    <dgm:cxn modelId="{87152BAB-F995-4E0D-9BE5-C55C83CD7D7A}" type="presOf" srcId="{AE6F7DEF-1758-4AAA-BCC5-978DBB0508B6}" destId="{34312F3C-B387-43FD-8686-C514FB622AE2}" srcOrd="0" destOrd="0" presId="urn:microsoft.com/office/officeart/2005/8/layout/vList6"/>
    <dgm:cxn modelId="{627E83EB-4C69-43B2-8D93-544A7700187F}" srcId="{1CB8FA62-1652-49AE-BEB0-27E69312A1D6}" destId="{D01B49FB-2732-457B-BBF1-2D6BD0E0FD24}" srcOrd="0" destOrd="0" parTransId="{70453041-B720-4BDD-8845-2DEF80178329}" sibTransId="{14EFF167-4E60-4CE4-B3F2-3E2354F79D39}"/>
    <dgm:cxn modelId="{7A2691E4-5704-4721-BF77-DDC88C7D2C35}" type="presParOf" srcId="{34312F3C-B387-43FD-8686-C514FB622AE2}" destId="{7436B95B-6696-43E5-AC7B-BA17D5E76F70}" srcOrd="0" destOrd="0" presId="urn:microsoft.com/office/officeart/2005/8/layout/vList6"/>
    <dgm:cxn modelId="{E60CFEB0-5478-453B-BDEF-341B1868CB08}" type="presParOf" srcId="{7436B95B-6696-43E5-AC7B-BA17D5E76F70}" destId="{F708E9B7-5013-419B-A333-F840C21B6858}" srcOrd="0" destOrd="0" presId="urn:microsoft.com/office/officeart/2005/8/layout/vList6"/>
    <dgm:cxn modelId="{0F7AA938-21B1-4BC3-9627-9E15497E4E6D}" type="presParOf" srcId="{7436B95B-6696-43E5-AC7B-BA17D5E76F70}" destId="{3D1A6193-11D4-4E5F-9AA1-0E8E107AAAD7}" srcOrd="1" destOrd="0" presId="urn:microsoft.com/office/officeart/2005/8/layout/vList6"/>
    <dgm:cxn modelId="{69B01C67-7DA7-4E83-B18B-DCD1E6C7CF66}" type="presParOf" srcId="{34312F3C-B387-43FD-8686-C514FB622AE2}" destId="{2AEFC49E-1F96-45DE-80E4-600CE42F9505}" srcOrd="1" destOrd="0" presId="urn:microsoft.com/office/officeart/2005/8/layout/vList6"/>
    <dgm:cxn modelId="{9165A99B-AB0F-4103-9B12-5B47AA85B7CD}" type="presParOf" srcId="{34312F3C-B387-43FD-8686-C514FB622AE2}" destId="{87A2797F-D842-4DA9-84FD-17B02047432E}" srcOrd="2" destOrd="0" presId="urn:microsoft.com/office/officeart/2005/8/layout/vList6"/>
    <dgm:cxn modelId="{86A7F6B3-5E4F-4E80-A50C-1F365DFE1E0F}" type="presParOf" srcId="{87A2797F-D842-4DA9-84FD-17B02047432E}" destId="{FD134EF4-6A04-464D-9008-91DF8149D0F2}" srcOrd="0" destOrd="0" presId="urn:microsoft.com/office/officeart/2005/8/layout/vList6"/>
    <dgm:cxn modelId="{EEA65EEE-8216-4870-828E-9DD4E25DCA4C}" type="presParOf" srcId="{87A2797F-D842-4DA9-84FD-17B02047432E}" destId="{8A0EE467-6160-41AA-975A-354D6A30CA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EDED4D-98BC-4C23-9FC6-5B938ECA91BA}" type="doc">
      <dgm:prSet loTypeId="urn:microsoft.com/office/officeart/2005/8/layout/default#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F2632E-C6AD-4E3E-ACB7-EB1697252CF0}">
      <dgm:prSet custT="1"/>
      <dgm:spPr/>
      <dgm:t>
        <a:bodyPr/>
        <a:lstStyle/>
        <a:p>
          <a:pPr rtl="0"/>
          <a:r>
            <a:rPr lang="en-US" sz="1400" smtClean="0"/>
            <a:t>Addition of a new technique</a:t>
          </a:r>
          <a:endParaRPr lang="en-US" sz="1400" dirty="0"/>
        </a:p>
      </dgm:t>
    </dgm:pt>
    <dgm:pt modelId="{EC08B679-3F74-413C-9CA5-B2C9A73A60A7}" type="parTrans" cxnId="{3D7565E4-3BC7-4A13-9A11-F1BFEA90C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3FFDCD-48AC-42A1-989B-7897A225901F}" type="sibTrans" cxnId="{3D7565E4-3BC7-4A13-9A11-F1BFEA90C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9D6631-F2F1-4820-9655-BB9D177EA66A}">
      <dgm:prSet custT="1"/>
      <dgm:spPr/>
      <dgm:t>
        <a:bodyPr/>
        <a:lstStyle/>
        <a:p>
          <a:pPr rtl="0"/>
          <a:r>
            <a:rPr lang="en-US" sz="1400" smtClean="0"/>
            <a:t>Creation of materials with unknown hazards</a:t>
          </a:r>
          <a:endParaRPr lang="en-US" sz="1400" dirty="0"/>
        </a:p>
      </dgm:t>
    </dgm:pt>
    <dgm:pt modelId="{67C5843B-7933-49DD-B38C-4DC957AE3327}" type="parTrans" cxnId="{D3AC7AD8-CBD4-4708-9850-3B2682D78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3190A3-E49A-4152-8FDB-F1580F3B3969}" type="sibTrans" cxnId="{D3AC7AD8-CBD4-4708-9850-3B2682D78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CC6B82-06BF-4C3E-A1D3-EC3B1E39F9FA}">
      <dgm:prSet custT="1"/>
      <dgm:spPr/>
      <dgm:t>
        <a:bodyPr/>
        <a:lstStyle/>
        <a:p>
          <a:pPr rtl="0"/>
          <a:r>
            <a:rPr lang="en-US" sz="1400" smtClean="0"/>
            <a:t>New person on team or loosing someone with experience</a:t>
          </a:r>
          <a:endParaRPr lang="en-US" sz="1400" dirty="0"/>
        </a:p>
      </dgm:t>
    </dgm:pt>
    <dgm:pt modelId="{07B2477A-054D-4F83-A225-592B3AD8A7B2}" type="parTrans" cxnId="{AD25D706-46C6-4CC7-B523-577D58BE29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6C834E-5B50-4DF9-B6C1-4660D20554DE}" type="sibTrans" cxnId="{AD25D706-46C6-4CC7-B523-577D58BE29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0FECB7-43F8-4A6D-9B89-D10AC3A97981}">
      <dgm:prSet custT="1"/>
      <dgm:spPr/>
      <dgm:t>
        <a:bodyPr/>
        <a:lstStyle/>
        <a:p>
          <a:pPr rtl="0"/>
          <a:r>
            <a:rPr lang="en-US" sz="1400" smtClean="0"/>
            <a:t>Same task but in a new location</a:t>
          </a:r>
          <a:endParaRPr lang="en-US" sz="1400" dirty="0"/>
        </a:p>
      </dgm:t>
    </dgm:pt>
    <dgm:pt modelId="{6CF9BB4E-7468-4D8C-8920-4C4F5A53FF58}" type="parTrans" cxnId="{7AFF6094-A87C-4A31-922D-E0FE2911DB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1C3BFC-DA5F-4E80-B83D-47E08B5DB0F9}" type="sibTrans" cxnId="{7AFF6094-A87C-4A31-922D-E0FE2911DB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784416-3D4F-4A96-B34F-208BD36A393C}">
      <dgm:prSet custT="1"/>
      <dgm:spPr/>
      <dgm:t>
        <a:bodyPr/>
        <a:lstStyle/>
        <a:p>
          <a:pPr rtl="0"/>
          <a:r>
            <a:rPr lang="en-US" sz="1400" smtClean="0"/>
            <a:t>Changes in ambient conditions (more humidity, less control on temperature)</a:t>
          </a:r>
          <a:endParaRPr lang="en-US" sz="1400" dirty="0"/>
        </a:p>
      </dgm:t>
    </dgm:pt>
    <dgm:pt modelId="{B8154028-A729-4206-8DD4-63887BF54CC2}" type="parTrans" cxnId="{CB8A6609-1252-4A2F-9540-D068A8CCD0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6D8FC4-9AB9-4896-A338-52B2293457BB}" type="sibTrans" cxnId="{CB8A6609-1252-4A2F-9540-D068A8CCD0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516070-146C-4E09-84C2-3439E97E83D6}">
      <dgm:prSet custT="1"/>
      <dgm:spPr/>
      <dgm:t>
        <a:bodyPr/>
        <a:lstStyle/>
        <a:p>
          <a:pPr rtl="0"/>
          <a:r>
            <a:rPr lang="en-US" sz="1200" smtClean="0"/>
            <a:t>Finding that something you thought would be available is not or something you didn’t expect to be available is</a:t>
          </a:r>
          <a:endParaRPr lang="en-US" sz="1200" dirty="0"/>
        </a:p>
      </dgm:t>
    </dgm:pt>
    <dgm:pt modelId="{E38DCAE4-0C8C-4568-8530-871B756FD707}" type="parTrans" cxnId="{B4419B80-0C3B-4047-849D-B3B2B1BE93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BAA17E-30A3-4A7E-9ABD-1089667FCCD9}" type="sibTrans" cxnId="{B4419B80-0C3B-4047-849D-B3B2B1BE93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268778-6424-441B-9DEC-AB29CC5C9A25}">
      <dgm:prSet custT="1"/>
      <dgm:spPr/>
      <dgm:t>
        <a:bodyPr/>
        <a:lstStyle/>
        <a:p>
          <a:pPr rtl="0"/>
          <a:r>
            <a:rPr lang="en-US" sz="1400" smtClean="0"/>
            <a:t>Psychological state of workers (stress, fatigue, etc.)</a:t>
          </a:r>
          <a:endParaRPr lang="en-US" sz="1400" dirty="0"/>
        </a:p>
      </dgm:t>
    </dgm:pt>
    <dgm:pt modelId="{37DBB6AF-37D3-4723-AEB7-708EF15196C8}" type="parTrans" cxnId="{055E8A9A-FB4B-43D5-9CAB-1CED16FE44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95A326-8145-4C07-A64E-52494C295391}" type="sibTrans" cxnId="{055E8A9A-FB4B-43D5-9CAB-1CED16FE44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F3EF98-E1A7-4392-9B84-EE4F6FFA74D1}">
      <dgm:prSet custT="1"/>
      <dgm:spPr/>
      <dgm:t>
        <a:bodyPr/>
        <a:lstStyle/>
        <a:p>
          <a:pPr rtl="0"/>
          <a:r>
            <a:rPr lang="en-US" sz="1400" smtClean="0"/>
            <a:t>Same reaction, but new reactants or solvents</a:t>
          </a:r>
          <a:endParaRPr lang="en-US" sz="1400" dirty="0"/>
        </a:p>
      </dgm:t>
    </dgm:pt>
    <dgm:pt modelId="{2E234D95-E603-4A66-BFD0-35950A2514E2}" type="parTrans" cxnId="{1AF22050-04AA-42A0-8E8D-05E1BBBD98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0D3E09-72A3-4FB0-AA8B-6C61C8ABCAB0}" type="sibTrans" cxnId="{1AF22050-04AA-42A0-8E8D-05E1BBBD98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16DDF3-3A41-4D8A-B7ED-8642EA2D0D35}">
      <dgm:prSet custT="1"/>
      <dgm:spPr/>
      <dgm:t>
        <a:bodyPr/>
        <a:lstStyle/>
        <a:p>
          <a:pPr rtl="0"/>
          <a:r>
            <a:rPr lang="en-US" sz="1400" smtClean="0"/>
            <a:t>Failure of current experimental parameters</a:t>
          </a:r>
          <a:endParaRPr lang="en-US" sz="1400" dirty="0"/>
        </a:p>
      </dgm:t>
    </dgm:pt>
    <dgm:pt modelId="{B0405179-5D30-48B1-9B58-F8F6A680644D}" type="parTrans" cxnId="{C51290C9-23F3-48A0-9FFB-F211E40C8A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EF9E15-E815-48C1-9107-5349249B7C1F}" type="sibTrans" cxnId="{C51290C9-23F3-48A0-9FFB-F211E40C8A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F3AAB0-9519-4FBC-955E-3D6E7A7F7438}">
      <dgm:prSet custT="1"/>
      <dgm:spPr/>
      <dgm:t>
        <a:bodyPr/>
        <a:lstStyle/>
        <a:p>
          <a:pPr rtl="0"/>
          <a:r>
            <a:rPr lang="en-US" sz="1400" smtClean="0"/>
            <a:t>Age, concentration, or contamination of chemicals</a:t>
          </a:r>
          <a:endParaRPr lang="en-US" sz="1400" dirty="0"/>
        </a:p>
      </dgm:t>
    </dgm:pt>
    <dgm:pt modelId="{C56B8E7F-E6D0-4FDA-AA0C-BFDE5E8A3E04}" type="parTrans" cxnId="{C4F268AB-71A2-4417-9ACC-C068C446E3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3208D3-60C1-4A21-917A-B3E20A2FEF37}" type="sibTrans" cxnId="{C4F268AB-71A2-4417-9ACC-C068C446E3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369972-35B6-413C-A140-57B5423DF4F4}">
      <dgm:prSet custT="1"/>
      <dgm:spPr/>
      <dgm:t>
        <a:bodyPr/>
        <a:lstStyle/>
        <a:p>
          <a:pPr rtl="0"/>
          <a:r>
            <a:rPr lang="en-US" sz="1400" smtClean="0"/>
            <a:t>New piece of equipment</a:t>
          </a:r>
          <a:endParaRPr lang="en-US" sz="1400" dirty="0"/>
        </a:p>
      </dgm:t>
    </dgm:pt>
    <dgm:pt modelId="{5FD225B6-490F-4526-86DA-9500A42765D1}" type="parTrans" cxnId="{E3834D23-2BD1-46B4-8449-A9C2031AFF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BAC891-336F-491F-A620-E241D4552B5E}" type="sibTrans" cxnId="{E3834D23-2BD1-46B4-8449-A9C2031AFF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308514-0FF9-459B-A279-D5B614F75A1D}">
      <dgm:prSet custT="1"/>
      <dgm:spPr/>
      <dgm:t>
        <a:bodyPr/>
        <a:lstStyle/>
        <a:p>
          <a:pPr rtl="0"/>
          <a:r>
            <a:rPr lang="en-US" sz="1200" smtClean="0"/>
            <a:t>Modifications to equipment or the way the equipment is used (will it be used the way the manufacturer intended?)</a:t>
          </a:r>
          <a:endParaRPr lang="en-US" sz="1200" dirty="0"/>
        </a:p>
      </dgm:t>
    </dgm:pt>
    <dgm:pt modelId="{AC6FC06A-44A0-44E8-B40E-04462C966F15}" type="parTrans" cxnId="{EE16E96A-F42B-48F4-B335-CF0DFE92B6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6884AE-AEED-43C1-97A2-BE31B83C52C8}" type="sibTrans" cxnId="{EE16E96A-F42B-48F4-B335-CF0DFE92B6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4FB3AA-981F-48DE-B897-11B4462BD8CB}">
      <dgm:prSet custT="1"/>
      <dgm:spPr/>
      <dgm:t>
        <a:bodyPr/>
        <a:lstStyle/>
        <a:p>
          <a:pPr rtl="0"/>
          <a:r>
            <a:rPr lang="en-US" sz="1400" smtClean="0"/>
            <a:t>Scale up</a:t>
          </a:r>
          <a:endParaRPr lang="en-US" sz="1400" dirty="0"/>
        </a:p>
      </dgm:t>
    </dgm:pt>
    <dgm:pt modelId="{C1321664-6E64-4786-9108-230689924088}" type="parTrans" cxnId="{A763A2A8-CC56-473C-9D05-5C52F39C5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9A0A55-3D62-473F-9AB4-5D2B09D1439E}" type="sibTrans" cxnId="{A763A2A8-CC56-473C-9D05-5C52F39C5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73BEB4-9A0C-451A-B228-4802341CEFD6}">
      <dgm:prSet custT="1"/>
      <dgm:spPr/>
      <dgm:t>
        <a:bodyPr/>
        <a:lstStyle/>
        <a:p>
          <a:pPr rtl="0"/>
          <a:r>
            <a:rPr lang="en-US" sz="1400" smtClean="0"/>
            <a:t>Incorporation of new technology</a:t>
          </a:r>
          <a:endParaRPr lang="en-US" sz="1400" dirty="0"/>
        </a:p>
      </dgm:t>
    </dgm:pt>
    <dgm:pt modelId="{B2DEE6B0-E8A1-4AE7-ABFC-FABE35815828}" type="parTrans" cxnId="{8D58C1B8-A704-41E2-893C-80FB264639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0E91DB7-F76B-4DDF-ACC2-C4BD0DD5CEDA}" type="sibTrans" cxnId="{8D58C1B8-A704-41E2-893C-80FB264639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071DE13-844E-466F-992B-D937365AEF2A}" type="pres">
      <dgm:prSet presAssocID="{0DEDED4D-98BC-4C23-9FC6-5B938ECA91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485AC-D5E3-4BDF-B13D-94D091B9604C}" type="pres">
      <dgm:prSet presAssocID="{EBF2632E-C6AD-4E3E-ACB7-EB1697252CF0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36B36-70CB-436C-A975-1478AC2EE8F9}" type="pres">
      <dgm:prSet presAssocID="{0F3FFDCD-48AC-42A1-989B-7897A225901F}" presName="sibTrans" presStyleCnt="0"/>
      <dgm:spPr/>
      <dgm:t>
        <a:bodyPr/>
        <a:lstStyle/>
        <a:p>
          <a:endParaRPr lang="en-US"/>
        </a:p>
      </dgm:t>
    </dgm:pt>
    <dgm:pt modelId="{48BE3706-0862-44B0-B18F-3ABC59E75A47}" type="pres">
      <dgm:prSet presAssocID="{8A9D6631-F2F1-4820-9655-BB9D177EA66A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E15C-1D36-4556-BB8D-AC10F1D38757}" type="pres">
      <dgm:prSet presAssocID="{3F3190A3-E49A-4152-8FDB-F1580F3B3969}" presName="sibTrans" presStyleCnt="0"/>
      <dgm:spPr/>
      <dgm:t>
        <a:bodyPr/>
        <a:lstStyle/>
        <a:p>
          <a:endParaRPr lang="en-US"/>
        </a:p>
      </dgm:t>
    </dgm:pt>
    <dgm:pt modelId="{8F17E2D3-6B6C-48FC-95B4-5627D4B7B57B}" type="pres">
      <dgm:prSet presAssocID="{F9CC6B82-06BF-4C3E-A1D3-EC3B1E39F9F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5CD01-BE6E-4EA8-BDCE-A1EE827AB852}" type="pres">
      <dgm:prSet presAssocID="{186C834E-5B50-4DF9-B6C1-4660D20554DE}" presName="sibTrans" presStyleCnt="0"/>
      <dgm:spPr/>
      <dgm:t>
        <a:bodyPr/>
        <a:lstStyle/>
        <a:p>
          <a:endParaRPr lang="en-US"/>
        </a:p>
      </dgm:t>
    </dgm:pt>
    <dgm:pt modelId="{23E2F321-7E2B-4DA0-9C01-76A1E959D2EB}" type="pres">
      <dgm:prSet presAssocID="{390FECB7-43F8-4A6D-9B89-D10AC3A97981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F38B-BC99-4F93-92A6-7F0F89AC9076}" type="pres">
      <dgm:prSet presAssocID="{EC1C3BFC-DA5F-4E80-B83D-47E08B5DB0F9}" presName="sibTrans" presStyleCnt="0"/>
      <dgm:spPr/>
      <dgm:t>
        <a:bodyPr/>
        <a:lstStyle/>
        <a:p>
          <a:endParaRPr lang="en-US"/>
        </a:p>
      </dgm:t>
    </dgm:pt>
    <dgm:pt modelId="{04373E77-E5AF-46C6-A49B-ADF29CA9F09C}" type="pres">
      <dgm:prSet presAssocID="{05784416-3D4F-4A96-B34F-208BD36A393C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7E727-012C-4471-A394-0B4809F9A76B}" type="pres">
      <dgm:prSet presAssocID="{296D8FC4-9AB9-4896-A338-52B2293457BB}" presName="sibTrans" presStyleCnt="0"/>
      <dgm:spPr/>
      <dgm:t>
        <a:bodyPr/>
        <a:lstStyle/>
        <a:p>
          <a:endParaRPr lang="en-US"/>
        </a:p>
      </dgm:t>
    </dgm:pt>
    <dgm:pt modelId="{FA0D1CC8-D5D7-4FE3-BF3F-2E2C10749722}" type="pres">
      <dgm:prSet presAssocID="{01516070-146C-4E09-84C2-3439E97E83D6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00B60-8417-48A9-B5F2-A2D46D748472}" type="pres">
      <dgm:prSet presAssocID="{5EBAA17E-30A3-4A7E-9ABD-1089667FCCD9}" presName="sibTrans" presStyleCnt="0"/>
      <dgm:spPr/>
      <dgm:t>
        <a:bodyPr/>
        <a:lstStyle/>
        <a:p>
          <a:endParaRPr lang="en-US"/>
        </a:p>
      </dgm:t>
    </dgm:pt>
    <dgm:pt modelId="{7A71CA55-21A7-408B-B3CB-8F005CA154ED}" type="pres">
      <dgm:prSet presAssocID="{BE268778-6424-441B-9DEC-AB29CC5C9A25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EEF8-2683-4139-B227-4223F072595E}" type="pres">
      <dgm:prSet presAssocID="{9E95A326-8145-4C07-A64E-52494C295391}" presName="sibTrans" presStyleCnt="0"/>
      <dgm:spPr/>
      <dgm:t>
        <a:bodyPr/>
        <a:lstStyle/>
        <a:p>
          <a:endParaRPr lang="en-US"/>
        </a:p>
      </dgm:t>
    </dgm:pt>
    <dgm:pt modelId="{C4D0166C-31B9-4CD7-82CF-A4A768A9F24A}" type="pres">
      <dgm:prSet presAssocID="{7AF3EF98-E1A7-4392-9B84-EE4F6FFA74D1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E013B-B347-47FF-8E00-635BCD519B92}" type="pres">
      <dgm:prSet presAssocID="{4B0D3E09-72A3-4FB0-AA8B-6C61C8ABCAB0}" presName="sibTrans" presStyleCnt="0"/>
      <dgm:spPr/>
      <dgm:t>
        <a:bodyPr/>
        <a:lstStyle/>
        <a:p>
          <a:endParaRPr lang="en-US"/>
        </a:p>
      </dgm:t>
    </dgm:pt>
    <dgm:pt modelId="{7BC7DEE3-F600-4FD9-8B7D-42CD6115D7BF}" type="pres">
      <dgm:prSet presAssocID="{0316DDF3-3A41-4D8A-B7ED-8642EA2D0D35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ECCB-5C97-486F-A1CB-06FEBA7A1F34}" type="pres">
      <dgm:prSet presAssocID="{FBEF9E15-E815-48C1-9107-5349249B7C1F}" presName="sibTrans" presStyleCnt="0"/>
      <dgm:spPr/>
      <dgm:t>
        <a:bodyPr/>
        <a:lstStyle/>
        <a:p>
          <a:endParaRPr lang="en-US"/>
        </a:p>
      </dgm:t>
    </dgm:pt>
    <dgm:pt modelId="{81F5F2F8-4982-416D-BE56-9B2F85408420}" type="pres">
      <dgm:prSet presAssocID="{F4F3AAB0-9519-4FBC-955E-3D6E7A7F7438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0E284-CF25-4D88-AE0B-E57A9BF6B42B}" type="pres">
      <dgm:prSet presAssocID="{C43208D3-60C1-4A21-917A-B3E20A2FEF37}" presName="sibTrans" presStyleCnt="0"/>
      <dgm:spPr/>
      <dgm:t>
        <a:bodyPr/>
        <a:lstStyle/>
        <a:p>
          <a:endParaRPr lang="en-US"/>
        </a:p>
      </dgm:t>
    </dgm:pt>
    <dgm:pt modelId="{DDDF147B-13A3-43A8-A824-E49BEAF7719A}" type="pres">
      <dgm:prSet presAssocID="{8D369972-35B6-413C-A140-57B5423DF4F4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9F0B-3A11-44F8-B7D1-3C5521F05BA4}" type="pres">
      <dgm:prSet presAssocID="{54BAC891-336F-491F-A620-E241D4552B5E}" presName="sibTrans" presStyleCnt="0"/>
      <dgm:spPr/>
      <dgm:t>
        <a:bodyPr/>
        <a:lstStyle/>
        <a:p>
          <a:endParaRPr lang="en-US"/>
        </a:p>
      </dgm:t>
    </dgm:pt>
    <dgm:pt modelId="{7949077A-E68F-4C89-9B5D-C56DBB677B41}" type="pres">
      <dgm:prSet presAssocID="{E0308514-0FF9-459B-A279-D5B614F75A1D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0B8D-5FA5-4A4A-B70F-2F880FAA09A3}" type="pres">
      <dgm:prSet presAssocID="{966884AE-AEED-43C1-97A2-BE31B83C52C8}" presName="sibTrans" presStyleCnt="0"/>
      <dgm:spPr/>
      <dgm:t>
        <a:bodyPr/>
        <a:lstStyle/>
        <a:p>
          <a:endParaRPr lang="en-US"/>
        </a:p>
      </dgm:t>
    </dgm:pt>
    <dgm:pt modelId="{F37CBDAF-E5E3-4BBB-AEBE-3C27B08ED54E}" type="pres">
      <dgm:prSet presAssocID="{9F4FB3AA-981F-48DE-B897-11B4462BD8CB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957C3-9118-4F9C-8A56-04154C5DFB74}" type="pres">
      <dgm:prSet presAssocID="{3A9A0A55-3D62-473F-9AB4-5D2B09D1439E}" presName="sibTrans" presStyleCnt="0"/>
      <dgm:spPr/>
      <dgm:t>
        <a:bodyPr/>
        <a:lstStyle/>
        <a:p>
          <a:endParaRPr lang="en-US"/>
        </a:p>
      </dgm:t>
    </dgm:pt>
    <dgm:pt modelId="{39AA528F-0BA5-48BA-BE72-D46C683D0C76}" type="pres">
      <dgm:prSet presAssocID="{4873BEB4-9A0C-451A-B228-4802341CEFD6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F8346-3020-48C5-8244-7EAC8A96570C}" type="presOf" srcId="{E0308514-0FF9-459B-A279-D5B614F75A1D}" destId="{7949077A-E68F-4C89-9B5D-C56DBB677B41}" srcOrd="0" destOrd="0" presId="urn:microsoft.com/office/officeart/2005/8/layout/default#1"/>
    <dgm:cxn modelId="{335F577A-881D-4BE4-8487-1982D159E359}" type="presOf" srcId="{0316DDF3-3A41-4D8A-B7ED-8642EA2D0D35}" destId="{7BC7DEE3-F600-4FD9-8B7D-42CD6115D7BF}" srcOrd="0" destOrd="0" presId="urn:microsoft.com/office/officeart/2005/8/layout/default#1"/>
    <dgm:cxn modelId="{A763A2A8-CC56-473C-9D05-5C52F39C57E2}" srcId="{0DEDED4D-98BC-4C23-9FC6-5B938ECA91BA}" destId="{9F4FB3AA-981F-48DE-B897-11B4462BD8CB}" srcOrd="12" destOrd="0" parTransId="{C1321664-6E64-4786-9108-230689924088}" sibTransId="{3A9A0A55-3D62-473F-9AB4-5D2B09D1439E}"/>
    <dgm:cxn modelId="{E3834D23-2BD1-46B4-8449-A9C2031AFF72}" srcId="{0DEDED4D-98BC-4C23-9FC6-5B938ECA91BA}" destId="{8D369972-35B6-413C-A140-57B5423DF4F4}" srcOrd="10" destOrd="0" parTransId="{5FD225B6-490F-4526-86DA-9500A42765D1}" sibTransId="{54BAC891-336F-491F-A620-E241D4552B5E}"/>
    <dgm:cxn modelId="{3D7565E4-3BC7-4A13-9A11-F1BFEA90C9DE}" srcId="{0DEDED4D-98BC-4C23-9FC6-5B938ECA91BA}" destId="{EBF2632E-C6AD-4E3E-ACB7-EB1697252CF0}" srcOrd="0" destOrd="0" parTransId="{EC08B679-3F74-413C-9CA5-B2C9A73A60A7}" sibTransId="{0F3FFDCD-48AC-42A1-989B-7897A225901F}"/>
    <dgm:cxn modelId="{685DB5BC-A75B-46A5-9632-D385DEB7FA82}" type="presOf" srcId="{4873BEB4-9A0C-451A-B228-4802341CEFD6}" destId="{39AA528F-0BA5-48BA-BE72-D46C683D0C76}" srcOrd="0" destOrd="0" presId="urn:microsoft.com/office/officeart/2005/8/layout/default#1"/>
    <dgm:cxn modelId="{AD25D706-46C6-4CC7-B523-577D58BE296F}" srcId="{0DEDED4D-98BC-4C23-9FC6-5B938ECA91BA}" destId="{F9CC6B82-06BF-4C3E-A1D3-EC3B1E39F9FA}" srcOrd="2" destOrd="0" parTransId="{07B2477A-054D-4F83-A225-592B3AD8A7B2}" sibTransId="{186C834E-5B50-4DF9-B6C1-4660D20554DE}"/>
    <dgm:cxn modelId="{454E5C86-A6F0-4571-B98E-338EC925DDDB}" type="presOf" srcId="{7AF3EF98-E1A7-4392-9B84-EE4F6FFA74D1}" destId="{C4D0166C-31B9-4CD7-82CF-A4A768A9F24A}" srcOrd="0" destOrd="0" presId="urn:microsoft.com/office/officeart/2005/8/layout/default#1"/>
    <dgm:cxn modelId="{8D58C1B8-A704-41E2-893C-80FB2646398C}" srcId="{0DEDED4D-98BC-4C23-9FC6-5B938ECA91BA}" destId="{4873BEB4-9A0C-451A-B228-4802341CEFD6}" srcOrd="13" destOrd="0" parTransId="{B2DEE6B0-E8A1-4AE7-ABFC-FABE35815828}" sibTransId="{60E91DB7-F76B-4DDF-ACC2-C4BD0DD5CEDA}"/>
    <dgm:cxn modelId="{BCC7C7D1-9023-479F-BFED-B4AAEC3F1AD4}" type="presOf" srcId="{F4F3AAB0-9519-4FBC-955E-3D6E7A7F7438}" destId="{81F5F2F8-4982-416D-BE56-9B2F85408420}" srcOrd="0" destOrd="0" presId="urn:microsoft.com/office/officeart/2005/8/layout/default#1"/>
    <dgm:cxn modelId="{B4419B80-0C3B-4047-849D-B3B2B1BE9357}" srcId="{0DEDED4D-98BC-4C23-9FC6-5B938ECA91BA}" destId="{01516070-146C-4E09-84C2-3439E97E83D6}" srcOrd="5" destOrd="0" parTransId="{E38DCAE4-0C8C-4568-8530-871B756FD707}" sibTransId="{5EBAA17E-30A3-4A7E-9ABD-1089667FCCD9}"/>
    <dgm:cxn modelId="{D3AC7AD8-CBD4-4708-9850-3B2682D7828A}" srcId="{0DEDED4D-98BC-4C23-9FC6-5B938ECA91BA}" destId="{8A9D6631-F2F1-4820-9655-BB9D177EA66A}" srcOrd="1" destOrd="0" parTransId="{67C5843B-7933-49DD-B38C-4DC957AE3327}" sibTransId="{3F3190A3-E49A-4152-8FDB-F1580F3B3969}"/>
    <dgm:cxn modelId="{CB8A6609-1252-4A2F-9540-D068A8CCD027}" srcId="{0DEDED4D-98BC-4C23-9FC6-5B938ECA91BA}" destId="{05784416-3D4F-4A96-B34F-208BD36A393C}" srcOrd="4" destOrd="0" parTransId="{B8154028-A729-4206-8DD4-63887BF54CC2}" sibTransId="{296D8FC4-9AB9-4896-A338-52B2293457BB}"/>
    <dgm:cxn modelId="{7AFF6094-A87C-4A31-922D-E0FE2911DBDE}" srcId="{0DEDED4D-98BC-4C23-9FC6-5B938ECA91BA}" destId="{390FECB7-43F8-4A6D-9B89-D10AC3A97981}" srcOrd="3" destOrd="0" parTransId="{6CF9BB4E-7468-4D8C-8920-4C4F5A53FF58}" sibTransId="{EC1C3BFC-DA5F-4E80-B83D-47E08B5DB0F9}"/>
    <dgm:cxn modelId="{5D9C0286-3BFA-4464-B3C5-6A0545111F93}" type="presOf" srcId="{9F4FB3AA-981F-48DE-B897-11B4462BD8CB}" destId="{F37CBDAF-E5E3-4BBB-AEBE-3C27B08ED54E}" srcOrd="0" destOrd="0" presId="urn:microsoft.com/office/officeart/2005/8/layout/default#1"/>
    <dgm:cxn modelId="{C51290C9-23F3-48A0-9FFB-F211E40C8AE8}" srcId="{0DEDED4D-98BC-4C23-9FC6-5B938ECA91BA}" destId="{0316DDF3-3A41-4D8A-B7ED-8642EA2D0D35}" srcOrd="8" destOrd="0" parTransId="{B0405179-5D30-48B1-9B58-F8F6A680644D}" sibTransId="{FBEF9E15-E815-48C1-9107-5349249B7C1F}"/>
    <dgm:cxn modelId="{C4F268AB-71A2-4417-9ACC-C068C446E3A4}" srcId="{0DEDED4D-98BC-4C23-9FC6-5B938ECA91BA}" destId="{F4F3AAB0-9519-4FBC-955E-3D6E7A7F7438}" srcOrd="9" destOrd="0" parTransId="{C56B8E7F-E6D0-4FDA-AA0C-BFDE5E8A3E04}" sibTransId="{C43208D3-60C1-4A21-917A-B3E20A2FEF37}"/>
    <dgm:cxn modelId="{CF45DFBF-3AFB-403C-B2EA-0CD3A9D2D136}" type="presOf" srcId="{01516070-146C-4E09-84C2-3439E97E83D6}" destId="{FA0D1CC8-D5D7-4FE3-BF3F-2E2C10749722}" srcOrd="0" destOrd="0" presId="urn:microsoft.com/office/officeart/2005/8/layout/default#1"/>
    <dgm:cxn modelId="{055E8A9A-FB4B-43D5-9CAB-1CED16FE447F}" srcId="{0DEDED4D-98BC-4C23-9FC6-5B938ECA91BA}" destId="{BE268778-6424-441B-9DEC-AB29CC5C9A25}" srcOrd="6" destOrd="0" parTransId="{37DBB6AF-37D3-4723-AEB7-708EF15196C8}" sibTransId="{9E95A326-8145-4C07-A64E-52494C295391}"/>
    <dgm:cxn modelId="{E02612A5-4CAB-481F-B0E6-8ECD0E749DF6}" type="presOf" srcId="{BE268778-6424-441B-9DEC-AB29CC5C9A25}" destId="{7A71CA55-21A7-408B-B3CB-8F005CA154ED}" srcOrd="0" destOrd="0" presId="urn:microsoft.com/office/officeart/2005/8/layout/default#1"/>
    <dgm:cxn modelId="{A12B8E23-AD37-4C1E-A8AC-1B297B51A7EB}" type="presOf" srcId="{8D369972-35B6-413C-A140-57B5423DF4F4}" destId="{DDDF147B-13A3-43A8-A824-E49BEAF7719A}" srcOrd="0" destOrd="0" presId="urn:microsoft.com/office/officeart/2005/8/layout/default#1"/>
    <dgm:cxn modelId="{2ED23179-8BEB-4D45-AA3A-F27C7121E8E0}" type="presOf" srcId="{F9CC6B82-06BF-4C3E-A1D3-EC3B1E39F9FA}" destId="{8F17E2D3-6B6C-48FC-95B4-5627D4B7B57B}" srcOrd="0" destOrd="0" presId="urn:microsoft.com/office/officeart/2005/8/layout/default#1"/>
    <dgm:cxn modelId="{3A40A53C-B30B-40BF-9FA4-E581011ABF6B}" type="presOf" srcId="{8A9D6631-F2F1-4820-9655-BB9D177EA66A}" destId="{48BE3706-0862-44B0-B18F-3ABC59E75A47}" srcOrd="0" destOrd="0" presId="urn:microsoft.com/office/officeart/2005/8/layout/default#1"/>
    <dgm:cxn modelId="{F950207B-3F43-4D2D-B41B-5393867092F7}" type="presOf" srcId="{390FECB7-43F8-4A6D-9B89-D10AC3A97981}" destId="{23E2F321-7E2B-4DA0-9C01-76A1E959D2EB}" srcOrd="0" destOrd="0" presId="urn:microsoft.com/office/officeart/2005/8/layout/default#1"/>
    <dgm:cxn modelId="{993E56E5-9CFE-44C7-B5C3-8E77C77C506F}" type="presOf" srcId="{EBF2632E-C6AD-4E3E-ACB7-EB1697252CF0}" destId="{5AD485AC-D5E3-4BDF-B13D-94D091B9604C}" srcOrd="0" destOrd="0" presId="urn:microsoft.com/office/officeart/2005/8/layout/default#1"/>
    <dgm:cxn modelId="{9E89F197-3B00-4EF3-94EF-6B24BC786664}" type="presOf" srcId="{0DEDED4D-98BC-4C23-9FC6-5B938ECA91BA}" destId="{0071DE13-844E-466F-992B-D937365AEF2A}" srcOrd="0" destOrd="0" presId="urn:microsoft.com/office/officeart/2005/8/layout/default#1"/>
    <dgm:cxn modelId="{6137F548-B49A-4E05-99D5-1E8F5F76E75F}" type="presOf" srcId="{05784416-3D4F-4A96-B34F-208BD36A393C}" destId="{04373E77-E5AF-46C6-A49B-ADF29CA9F09C}" srcOrd="0" destOrd="0" presId="urn:microsoft.com/office/officeart/2005/8/layout/default#1"/>
    <dgm:cxn modelId="{EE16E96A-F42B-48F4-B335-CF0DFE92B641}" srcId="{0DEDED4D-98BC-4C23-9FC6-5B938ECA91BA}" destId="{E0308514-0FF9-459B-A279-D5B614F75A1D}" srcOrd="11" destOrd="0" parTransId="{AC6FC06A-44A0-44E8-B40E-04462C966F15}" sibTransId="{966884AE-AEED-43C1-97A2-BE31B83C52C8}"/>
    <dgm:cxn modelId="{1AF22050-04AA-42A0-8E8D-05E1BBBD98F7}" srcId="{0DEDED4D-98BC-4C23-9FC6-5B938ECA91BA}" destId="{7AF3EF98-E1A7-4392-9B84-EE4F6FFA74D1}" srcOrd="7" destOrd="0" parTransId="{2E234D95-E603-4A66-BFD0-35950A2514E2}" sibTransId="{4B0D3E09-72A3-4FB0-AA8B-6C61C8ABCAB0}"/>
    <dgm:cxn modelId="{7B972E93-9157-431C-9088-5AE6247B2BF6}" type="presParOf" srcId="{0071DE13-844E-466F-992B-D937365AEF2A}" destId="{5AD485AC-D5E3-4BDF-B13D-94D091B9604C}" srcOrd="0" destOrd="0" presId="urn:microsoft.com/office/officeart/2005/8/layout/default#1"/>
    <dgm:cxn modelId="{9235C44E-BD9A-46FB-9CED-D4E87A26B7C5}" type="presParOf" srcId="{0071DE13-844E-466F-992B-D937365AEF2A}" destId="{1C136B36-70CB-436C-A975-1478AC2EE8F9}" srcOrd="1" destOrd="0" presId="urn:microsoft.com/office/officeart/2005/8/layout/default#1"/>
    <dgm:cxn modelId="{0622B19D-AE43-492F-A9B0-65210621694E}" type="presParOf" srcId="{0071DE13-844E-466F-992B-D937365AEF2A}" destId="{48BE3706-0862-44B0-B18F-3ABC59E75A47}" srcOrd="2" destOrd="0" presId="urn:microsoft.com/office/officeart/2005/8/layout/default#1"/>
    <dgm:cxn modelId="{EA155E47-DD60-4096-90DC-6D617F7779E4}" type="presParOf" srcId="{0071DE13-844E-466F-992B-D937365AEF2A}" destId="{C528E15C-1D36-4556-BB8D-AC10F1D38757}" srcOrd="3" destOrd="0" presId="urn:microsoft.com/office/officeart/2005/8/layout/default#1"/>
    <dgm:cxn modelId="{A749243E-F459-463D-8730-A7C530EB0EDA}" type="presParOf" srcId="{0071DE13-844E-466F-992B-D937365AEF2A}" destId="{8F17E2D3-6B6C-48FC-95B4-5627D4B7B57B}" srcOrd="4" destOrd="0" presId="urn:microsoft.com/office/officeart/2005/8/layout/default#1"/>
    <dgm:cxn modelId="{34CF8BF1-5516-480B-BB21-AD18F8A2B2EF}" type="presParOf" srcId="{0071DE13-844E-466F-992B-D937365AEF2A}" destId="{85D5CD01-BE6E-4EA8-BDCE-A1EE827AB852}" srcOrd="5" destOrd="0" presId="urn:microsoft.com/office/officeart/2005/8/layout/default#1"/>
    <dgm:cxn modelId="{292154ED-82B4-4F74-A098-BDE0971A67D7}" type="presParOf" srcId="{0071DE13-844E-466F-992B-D937365AEF2A}" destId="{23E2F321-7E2B-4DA0-9C01-76A1E959D2EB}" srcOrd="6" destOrd="0" presId="urn:microsoft.com/office/officeart/2005/8/layout/default#1"/>
    <dgm:cxn modelId="{5DA91976-7326-4544-BDD4-7B5D9463EE10}" type="presParOf" srcId="{0071DE13-844E-466F-992B-D937365AEF2A}" destId="{105AF38B-BC99-4F93-92A6-7F0F89AC9076}" srcOrd="7" destOrd="0" presId="urn:microsoft.com/office/officeart/2005/8/layout/default#1"/>
    <dgm:cxn modelId="{D0CDAA4D-DD2C-4C94-A172-F0CEF88B35F5}" type="presParOf" srcId="{0071DE13-844E-466F-992B-D937365AEF2A}" destId="{04373E77-E5AF-46C6-A49B-ADF29CA9F09C}" srcOrd="8" destOrd="0" presId="urn:microsoft.com/office/officeart/2005/8/layout/default#1"/>
    <dgm:cxn modelId="{F4841F4A-B41B-4DEB-88B0-D5AC7C8BC92B}" type="presParOf" srcId="{0071DE13-844E-466F-992B-D937365AEF2A}" destId="{2EB7E727-012C-4471-A394-0B4809F9A76B}" srcOrd="9" destOrd="0" presId="urn:microsoft.com/office/officeart/2005/8/layout/default#1"/>
    <dgm:cxn modelId="{1F711D6C-A9F1-48FF-A969-E02732C562A4}" type="presParOf" srcId="{0071DE13-844E-466F-992B-D937365AEF2A}" destId="{FA0D1CC8-D5D7-4FE3-BF3F-2E2C10749722}" srcOrd="10" destOrd="0" presId="urn:microsoft.com/office/officeart/2005/8/layout/default#1"/>
    <dgm:cxn modelId="{BA262A7A-E452-45FF-93DF-BD446270D861}" type="presParOf" srcId="{0071DE13-844E-466F-992B-D937365AEF2A}" destId="{3BE00B60-8417-48A9-B5F2-A2D46D748472}" srcOrd="11" destOrd="0" presId="urn:microsoft.com/office/officeart/2005/8/layout/default#1"/>
    <dgm:cxn modelId="{780A5C73-BE93-4F5A-8E69-91A53A78E125}" type="presParOf" srcId="{0071DE13-844E-466F-992B-D937365AEF2A}" destId="{7A71CA55-21A7-408B-B3CB-8F005CA154ED}" srcOrd="12" destOrd="0" presId="urn:microsoft.com/office/officeart/2005/8/layout/default#1"/>
    <dgm:cxn modelId="{21B35601-4425-47A1-8555-83A93C1C71DE}" type="presParOf" srcId="{0071DE13-844E-466F-992B-D937365AEF2A}" destId="{1A9FEEF8-2683-4139-B227-4223F072595E}" srcOrd="13" destOrd="0" presId="urn:microsoft.com/office/officeart/2005/8/layout/default#1"/>
    <dgm:cxn modelId="{2287141C-BC4C-4B80-9662-8FFEEC532FCA}" type="presParOf" srcId="{0071DE13-844E-466F-992B-D937365AEF2A}" destId="{C4D0166C-31B9-4CD7-82CF-A4A768A9F24A}" srcOrd="14" destOrd="0" presId="urn:microsoft.com/office/officeart/2005/8/layout/default#1"/>
    <dgm:cxn modelId="{3BD621F4-B684-4E4B-8B10-037294235C40}" type="presParOf" srcId="{0071DE13-844E-466F-992B-D937365AEF2A}" destId="{603E013B-B347-47FF-8E00-635BCD519B92}" srcOrd="15" destOrd="0" presId="urn:microsoft.com/office/officeart/2005/8/layout/default#1"/>
    <dgm:cxn modelId="{9BF40930-354C-468F-8E3D-770EEEB840EE}" type="presParOf" srcId="{0071DE13-844E-466F-992B-D937365AEF2A}" destId="{7BC7DEE3-F600-4FD9-8B7D-42CD6115D7BF}" srcOrd="16" destOrd="0" presId="urn:microsoft.com/office/officeart/2005/8/layout/default#1"/>
    <dgm:cxn modelId="{4082BE24-E978-4F87-ADFF-422FC1179068}" type="presParOf" srcId="{0071DE13-844E-466F-992B-D937365AEF2A}" destId="{9E93ECCB-5C97-486F-A1CB-06FEBA7A1F34}" srcOrd="17" destOrd="0" presId="urn:microsoft.com/office/officeart/2005/8/layout/default#1"/>
    <dgm:cxn modelId="{3AD40363-0762-4C0B-948B-2F32378C0644}" type="presParOf" srcId="{0071DE13-844E-466F-992B-D937365AEF2A}" destId="{81F5F2F8-4982-416D-BE56-9B2F85408420}" srcOrd="18" destOrd="0" presId="urn:microsoft.com/office/officeart/2005/8/layout/default#1"/>
    <dgm:cxn modelId="{0CB6F0F2-C758-44FE-BEA5-FCB4577A0209}" type="presParOf" srcId="{0071DE13-844E-466F-992B-D937365AEF2A}" destId="{8510E284-CF25-4D88-AE0B-E57A9BF6B42B}" srcOrd="19" destOrd="0" presId="urn:microsoft.com/office/officeart/2005/8/layout/default#1"/>
    <dgm:cxn modelId="{6E21538E-6D85-4565-B792-B0185DAD045E}" type="presParOf" srcId="{0071DE13-844E-466F-992B-D937365AEF2A}" destId="{DDDF147B-13A3-43A8-A824-E49BEAF7719A}" srcOrd="20" destOrd="0" presId="urn:microsoft.com/office/officeart/2005/8/layout/default#1"/>
    <dgm:cxn modelId="{CAEFAE66-1BC6-4079-8839-DF390AA4E498}" type="presParOf" srcId="{0071DE13-844E-466F-992B-D937365AEF2A}" destId="{43459F0B-3A11-44F8-B7D1-3C5521F05BA4}" srcOrd="21" destOrd="0" presId="urn:microsoft.com/office/officeart/2005/8/layout/default#1"/>
    <dgm:cxn modelId="{BCE96DEC-84B9-4DA9-981C-658731053C01}" type="presParOf" srcId="{0071DE13-844E-466F-992B-D937365AEF2A}" destId="{7949077A-E68F-4C89-9B5D-C56DBB677B41}" srcOrd="22" destOrd="0" presId="urn:microsoft.com/office/officeart/2005/8/layout/default#1"/>
    <dgm:cxn modelId="{9DAB6CD4-187A-48F7-968D-B4B257B6B8CE}" type="presParOf" srcId="{0071DE13-844E-466F-992B-D937365AEF2A}" destId="{EB1A0B8D-5FA5-4A4A-B70F-2F880FAA09A3}" srcOrd="23" destOrd="0" presId="urn:microsoft.com/office/officeart/2005/8/layout/default#1"/>
    <dgm:cxn modelId="{C7DFABAA-E70B-49AB-92AB-1ACC9470D1F4}" type="presParOf" srcId="{0071DE13-844E-466F-992B-D937365AEF2A}" destId="{F37CBDAF-E5E3-4BBB-AEBE-3C27B08ED54E}" srcOrd="24" destOrd="0" presId="urn:microsoft.com/office/officeart/2005/8/layout/default#1"/>
    <dgm:cxn modelId="{725E27C3-A2C1-4F6A-979B-351CD424FDB8}" type="presParOf" srcId="{0071DE13-844E-466F-992B-D937365AEF2A}" destId="{E33957C3-9118-4F9C-8A56-04154C5DFB74}" srcOrd="25" destOrd="0" presId="urn:microsoft.com/office/officeart/2005/8/layout/default#1"/>
    <dgm:cxn modelId="{024FB974-0B25-40C0-A189-5F3FAED5E85B}" type="presParOf" srcId="{0071DE13-844E-466F-992B-D937365AEF2A}" destId="{39AA528F-0BA5-48BA-BE72-D46C683D0C76}" srcOrd="2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90D75E-0127-435B-ACC7-3CDA05306479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035A3A-FB8A-4B6D-AE1A-3441152901D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Both “a” and “b” have the same number of heads and tails</a:t>
          </a:r>
          <a:endParaRPr lang="en-US" sz="1800" dirty="0">
            <a:solidFill>
              <a:schemeClr val="bg1"/>
            </a:solidFill>
          </a:endParaRPr>
        </a:p>
      </dgm:t>
    </dgm:pt>
    <dgm:pt modelId="{E46000F7-171E-4B05-A0A6-1FE5CDAD0995}" type="parTrans" cxnId="{26F37C2D-B7A7-4A64-9E18-70D4FF99253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FC07EF-B65B-4E06-9F33-1F509AA90CA3}" type="sibTrans" cxnId="{26F37C2D-B7A7-4A64-9E18-70D4FF99253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B21BB-8FB0-419A-A09F-093D908626C1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The likelihood of the each pattern occurring is the same</a:t>
          </a:r>
          <a:endParaRPr lang="en-US" sz="1800" dirty="0">
            <a:solidFill>
              <a:schemeClr val="bg1"/>
            </a:solidFill>
          </a:endParaRPr>
        </a:p>
      </dgm:t>
    </dgm:pt>
    <dgm:pt modelId="{128803F9-A5E8-471D-B26A-6A2389D1895E}" type="parTrans" cxnId="{A13AD2BE-01E4-4231-B5BF-BA9B7C4DC5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3FBCE4B-1260-4274-AAD6-C1018F7BE39B}" type="sibTrans" cxnId="{A13AD2BE-01E4-4231-B5BF-BA9B7C4DC5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B610B6-D61B-459E-A9F3-AFDC82A9812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Most people choose “b” because it looks random and we expect probability to be random</a:t>
          </a:r>
          <a:endParaRPr lang="en-US" sz="1800" dirty="0">
            <a:solidFill>
              <a:schemeClr val="bg1"/>
            </a:solidFill>
          </a:endParaRPr>
        </a:p>
      </dgm:t>
    </dgm:pt>
    <dgm:pt modelId="{870DA0F6-B07B-4DDB-9418-C91B615529F3}" type="parTrans" cxnId="{57D6AC92-8EDE-4F25-A529-7A64077E46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D7ED70-FFAA-42CF-AC3F-3E532EECE30A}" type="sibTrans" cxnId="{57D6AC92-8EDE-4F25-A529-7A64077E46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D4FFA9-DD2D-446B-8D8F-CB9470A577E9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Each toss is independent of the previous or next and there is a 50/50 chance on each toss for h/t and the coin does not “remember” what it did the last time…</a:t>
          </a:r>
          <a:endParaRPr lang="en-US" sz="1600" dirty="0">
            <a:solidFill>
              <a:schemeClr val="bg1"/>
            </a:solidFill>
          </a:endParaRPr>
        </a:p>
      </dgm:t>
    </dgm:pt>
    <dgm:pt modelId="{342A7A6C-029E-4BBD-8897-2B355B73922E}" type="parTrans" cxnId="{A6C9D2AF-DE54-4A1B-BECA-1381823F38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DB4545-56ED-454B-914B-358706C6BEBD}" type="sibTrans" cxnId="{A6C9D2AF-DE54-4A1B-BECA-1381823F38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E0FB13-9B2D-4A2B-8F0F-CCDDA0F42F89}" type="pres">
      <dgm:prSet presAssocID="{BA90D75E-0127-435B-ACC7-3CDA053064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D1549-C4CC-463C-B292-5A97C3595B0F}" type="pres">
      <dgm:prSet presAssocID="{BA90D75E-0127-435B-ACC7-3CDA05306479}" presName="diamond" presStyleLbl="bgShp" presStyleIdx="0" presStyleCnt="1"/>
      <dgm:spPr/>
    </dgm:pt>
    <dgm:pt modelId="{9D948EE2-9EFD-4502-A9EA-ECD5BC977322}" type="pres">
      <dgm:prSet presAssocID="{BA90D75E-0127-435B-ACC7-3CDA0530647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72FD4-A9BE-4B2A-9D25-40E848D1F98D}" type="pres">
      <dgm:prSet presAssocID="{BA90D75E-0127-435B-ACC7-3CDA0530647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E49A9-1F5B-4110-BE7F-3130A5550247}" type="pres">
      <dgm:prSet presAssocID="{BA90D75E-0127-435B-ACC7-3CDA0530647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31436-6A9D-430D-99F9-2C45B2DCB74F}" type="pres">
      <dgm:prSet presAssocID="{BA90D75E-0127-435B-ACC7-3CDA0530647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138FE-FDB5-416F-B32A-62197E1FBCF0}" type="presOf" srcId="{EFB610B6-D61B-459E-A9F3-AFDC82A98125}" destId="{7EFE49A9-1F5B-4110-BE7F-3130A5550247}" srcOrd="0" destOrd="0" presId="urn:microsoft.com/office/officeart/2005/8/layout/matrix3"/>
    <dgm:cxn modelId="{A13AD2BE-01E4-4231-B5BF-BA9B7C4DC582}" srcId="{BA90D75E-0127-435B-ACC7-3CDA05306479}" destId="{8E9B21BB-8FB0-419A-A09F-093D908626C1}" srcOrd="1" destOrd="0" parTransId="{128803F9-A5E8-471D-B26A-6A2389D1895E}" sibTransId="{93FBCE4B-1260-4274-AAD6-C1018F7BE39B}"/>
    <dgm:cxn modelId="{A6C9D2AF-DE54-4A1B-BECA-1381823F381D}" srcId="{BA90D75E-0127-435B-ACC7-3CDA05306479}" destId="{53D4FFA9-DD2D-446B-8D8F-CB9470A577E9}" srcOrd="3" destOrd="0" parTransId="{342A7A6C-029E-4BBD-8897-2B355B73922E}" sibTransId="{A5DB4545-56ED-454B-914B-358706C6BEBD}"/>
    <dgm:cxn modelId="{57D6AC92-8EDE-4F25-A529-7A64077E46D1}" srcId="{BA90D75E-0127-435B-ACC7-3CDA05306479}" destId="{EFB610B6-D61B-459E-A9F3-AFDC82A98125}" srcOrd="2" destOrd="0" parTransId="{870DA0F6-B07B-4DDB-9418-C91B615529F3}" sibTransId="{9CD7ED70-FFAA-42CF-AC3F-3E532EECE30A}"/>
    <dgm:cxn modelId="{878AC9AC-D486-40C6-833D-BC1763C6DB92}" type="presOf" srcId="{8E9B21BB-8FB0-419A-A09F-093D908626C1}" destId="{F9072FD4-A9BE-4B2A-9D25-40E848D1F98D}" srcOrd="0" destOrd="0" presId="urn:microsoft.com/office/officeart/2005/8/layout/matrix3"/>
    <dgm:cxn modelId="{F5439017-D21D-4CAB-8386-B1055B6B246E}" type="presOf" srcId="{BA90D75E-0127-435B-ACC7-3CDA05306479}" destId="{35E0FB13-9B2D-4A2B-8F0F-CCDDA0F42F89}" srcOrd="0" destOrd="0" presId="urn:microsoft.com/office/officeart/2005/8/layout/matrix3"/>
    <dgm:cxn modelId="{D1688C38-337E-4CCA-ABE5-214BA2D4379D}" type="presOf" srcId="{53D4FFA9-DD2D-446B-8D8F-CB9470A577E9}" destId="{DEB31436-6A9D-430D-99F9-2C45B2DCB74F}" srcOrd="0" destOrd="0" presId="urn:microsoft.com/office/officeart/2005/8/layout/matrix3"/>
    <dgm:cxn modelId="{5353A5DC-955A-40F4-B9DC-FB932BAF75EA}" type="presOf" srcId="{C8035A3A-FB8A-4B6D-AE1A-3441152901DE}" destId="{9D948EE2-9EFD-4502-A9EA-ECD5BC977322}" srcOrd="0" destOrd="0" presId="urn:microsoft.com/office/officeart/2005/8/layout/matrix3"/>
    <dgm:cxn modelId="{26F37C2D-B7A7-4A64-9E18-70D4FF992539}" srcId="{BA90D75E-0127-435B-ACC7-3CDA05306479}" destId="{C8035A3A-FB8A-4B6D-AE1A-3441152901DE}" srcOrd="0" destOrd="0" parTransId="{E46000F7-171E-4B05-A0A6-1FE5CDAD0995}" sibTransId="{56FC07EF-B65B-4E06-9F33-1F509AA90CA3}"/>
    <dgm:cxn modelId="{067CFBBA-F218-4515-9DA9-D01B7FE69F91}" type="presParOf" srcId="{35E0FB13-9B2D-4A2B-8F0F-CCDDA0F42F89}" destId="{81DD1549-C4CC-463C-B292-5A97C3595B0F}" srcOrd="0" destOrd="0" presId="urn:microsoft.com/office/officeart/2005/8/layout/matrix3"/>
    <dgm:cxn modelId="{65C3D516-8354-4B0E-8002-9A909C8C9173}" type="presParOf" srcId="{35E0FB13-9B2D-4A2B-8F0F-CCDDA0F42F89}" destId="{9D948EE2-9EFD-4502-A9EA-ECD5BC977322}" srcOrd="1" destOrd="0" presId="urn:microsoft.com/office/officeart/2005/8/layout/matrix3"/>
    <dgm:cxn modelId="{D8C516E6-F9A8-47CB-AF51-158D67A7F33B}" type="presParOf" srcId="{35E0FB13-9B2D-4A2B-8F0F-CCDDA0F42F89}" destId="{F9072FD4-A9BE-4B2A-9D25-40E848D1F98D}" srcOrd="2" destOrd="0" presId="urn:microsoft.com/office/officeart/2005/8/layout/matrix3"/>
    <dgm:cxn modelId="{AC4643D6-AAEA-4A4E-9404-88D8BEB19616}" type="presParOf" srcId="{35E0FB13-9B2D-4A2B-8F0F-CCDDA0F42F89}" destId="{7EFE49A9-1F5B-4110-BE7F-3130A5550247}" srcOrd="3" destOrd="0" presId="urn:microsoft.com/office/officeart/2005/8/layout/matrix3"/>
    <dgm:cxn modelId="{4D8927F6-9D71-4F43-A958-0D6421D3544E}" type="presParOf" srcId="{35E0FB13-9B2D-4A2B-8F0F-CCDDA0F42F89}" destId="{DEB31436-6A9D-430D-99F9-2C45B2DCB7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42352F-F8C2-4FA3-BCD2-C4F56F4ACCE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E10D4-7153-4A8B-9A06-02B2AC0C2EE5}">
      <dgm:prSet/>
      <dgm:spPr/>
      <dgm:t>
        <a:bodyPr/>
        <a:lstStyle/>
        <a:p>
          <a:pPr rtl="0"/>
          <a:r>
            <a:rPr lang="en-US" b="1" baseline="0" dirty="0" smtClean="0">
              <a:solidFill>
                <a:schemeClr val="bg1"/>
              </a:solidFill>
            </a:rPr>
            <a:t>… but we do – and we use our expectations of probability patterns to predict what to expect will happen next  </a:t>
          </a:r>
          <a:endParaRPr lang="en-US" dirty="0">
            <a:solidFill>
              <a:schemeClr val="bg1"/>
            </a:solidFill>
          </a:endParaRPr>
        </a:p>
      </dgm:t>
    </dgm:pt>
    <dgm:pt modelId="{A5FE5577-7381-4017-9EEF-664FB0D3C452}" type="parTrans" cxnId="{F2D028CF-8833-45B0-A7D2-75BB89C96F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833E20-C9ED-43D2-8313-F74AEEDC67D8}" type="sibTrans" cxnId="{F2D028CF-8833-45B0-A7D2-75BB89C96F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F4C778-9CB0-44EE-B979-86747F76B7A3}">
      <dgm:prSet/>
      <dgm:spPr/>
      <dgm:t>
        <a:bodyPr/>
        <a:lstStyle/>
        <a:p>
          <a:r>
            <a:rPr lang="en-US" b="1" baseline="0" dirty="0" smtClean="0">
              <a:solidFill>
                <a:schemeClr val="bg1"/>
              </a:solidFill>
            </a:rPr>
            <a:t>So how does this information relate to hazards in the lab?</a:t>
          </a:r>
          <a:br>
            <a:rPr lang="en-US" b="1" baseline="0" dirty="0" smtClean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1842ED6A-C806-4B74-B994-A32659D8B834}" type="parTrans" cxnId="{CD91AAB1-DA48-4CE9-AB82-ABB4EF03AE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78534E-F08B-48DF-983B-CEE0DFAC2139}" type="sibTrans" cxnId="{CD91AAB1-DA48-4CE9-AB82-ABB4EF03AE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A73A57-56B3-4EC9-824E-FBD341C84C7E}" type="pres">
      <dgm:prSet presAssocID="{AC42352F-F8C2-4FA3-BCD2-C4F56F4ACC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E42A6-7FFF-45C6-A078-F989BD693A27}" type="pres">
      <dgm:prSet presAssocID="{AC42352F-F8C2-4FA3-BCD2-C4F56F4ACCEA}" presName="ribbon" presStyleLbl="node1" presStyleIdx="0" presStyleCnt="1" custLinFactNeighborX="-1580" custLinFactNeighborY="54445"/>
      <dgm:spPr/>
    </dgm:pt>
    <dgm:pt modelId="{0BFBE5D8-303F-463B-AE3D-079A3499BED4}" type="pres">
      <dgm:prSet presAssocID="{AC42352F-F8C2-4FA3-BCD2-C4F56F4ACCEA}" presName="leftArrowText" presStyleLbl="node1" presStyleIdx="0" presStyleCnt="1" custLinFactNeighborX="1180" custLinFactNeighborY="53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E0BB7-4C4F-49F7-8AB1-13136D270481}" type="pres">
      <dgm:prSet presAssocID="{AC42352F-F8C2-4FA3-BCD2-C4F56F4ACCEA}" presName="rightArrowText" presStyleLbl="node1" presStyleIdx="0" presStyleCnt="1" custLinFactNeighborX="1135" custLinFactNeighborY="13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129FA-7273-4B1B-9A1D-F9150B82280C}" type="presOf" srcId="{E7F4C778-9CB0-44EE-B979-86747F76B7A3}" destId="{CF3E0BB7-4C4F-49F7-8AB1-13136D270481}" srcOrd="0" destOrd="0" presId="urn:microsoft.com/office/officeart/2005/8/layout/arrow6"/>
    <dgm:cxn modelId="{CD91AAB1-DA48-4CE9-AB82-ABB4EF03AEB0}" srcId="{AC42352F-F8C2-4FA3-BCD2-C4F56F4ACCEA}" destId="{E7F4C778-9CB0-44EE-B979-86747F76B7A3}" srcOrd="1" destOrd="0" parTransId="{1842ED6A-C806-4B74-B994-A32659D8B834}" sibTransId="{3878534E-F08B-48DF-983B-CEE0DFAC2139}"/>
    <dgm:cxn modelId="{F6856883-15C6-41B2-B629-D93F62D1F2D7}" type="presOf" srcId="{AC42352F-F8C2-4FA3-BCD2-C4F56F4ACCEA}" destId="{4AA73A57-56B3-4EC9-824E-FBD341C84C7E}" srcOrd="0" destOrd="0" presId="urn:microsoft.com/office/officeart/2005/8/layout/arrow6"/>
    <dgm:cxn modelId="{F2D028CF-8833-45B0-A7D2-75BB89C96F37}" srcId="{AC42352F-F8C2-4FA3-BCD2-C4F56F4ACCEA}" destId="{FD9E10D4-7153-4A8B-9A06-02B2AC0C2EE5}" srcOrd="0" destOrd="0" parTransId="{A5FE5577-7381-4017-9EEF-664FB0D3C452}" sibTransId="{71833E20-C9ED-43D2-8313-F74AEEDC67D8}"/>
    <dgm:cxn modelId="{2D58AEA4-30A3-4913-8243-826E43ADDEAB}" type="presOf" srcId="{FD9E10D4-7153-4A8B-9A06-02B2AC0C2EE5}" destId="{0BFBE5D8-303F-463B-AE3D-079A3499BED4}" srcOrd="0" destOrd="0" presId="urn:microsoft.com/office/officeart/2005/8/layout/arrow6"/>
    <dgm:cxn modelId="{30BB5155-3550-4E0F-B619-0FE1CC67BCA2}" type="presParOf" srcId="{4AA73A57-56B3-4EC9-824E-FBD341C84C7E}" destId="{489E42A6-7FFF-45C6-A078-F989BD693A27}" srcOrd="0" destOrd="0" presId="urn:microsoft.com/office/officeart/2005/8/layout/arrow6"/>
    <dgm:cxn modelId="{B4017AA1-ABD4-4F7C-A97B-A249D762D230}" type="presParOf" srcId="{4AA73A57-56B3-4EC9-824E-FBD341C84C7E}" destId="{0BFBE5D8-303F-463B-AE3D-079A3499BED4}" srcOrd="1" destOrd="0" presId="urn:microsoft.com/office/officeart/2005/8/layout/arrow6"/>
    <dgm:cxn modelId="{BE61A1AB-029D-4596-B9C5-2B6CC6FF7562}" type="presParOf" srcId="{4AA73A57-56B3-4EC9-824E-FBD341C84C7E}" destId="{CF3E0BB7-4C4F-49F7-8AB1-13136D2704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5E89-78AA-459E-A921-569F47FF8453}">
      <dsp:nvSpPr>
        <dsp:cNvPr id="0" name=""/>
        <dsp:cNvSpPr/>
      </dsp:nvSpPr>
      <dsp:spPr>
        <a:xfrm>
          <a:off x="1163" y="772379"/>
          <a:ext cx="1798439" cy="719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Wear PPE</a:t>
          </a:r>
        </a:p>
      </dsp:txBody>
      <dsp:txXfrm>
        <a:off x="360851" y="772379"/>
        <a:ext cx="1079064" cy="719375"/>
      </dsp:txXfrm>
    </dsp:sp>
    <dsp:sp modelId="{A30F6D1D-EAD5-4689-BC7C-9846B4453F3E}">
      <dsp:nvSpPr>
        <dsp:cNvPr id="0" name=""/>
        <dsp:cNvSpPr/>
      </dsp:nvSpPr>
      <dsp:spPr>
        <a:xfrm>
          <a:off x="1565805" y="833526"/>
          <a:ext cx="1492704" cy="5970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General Rule</a:t>
          </a:r>
        </a:p>
      </dsp:txBody>
      <dsp:txXfrm>
        <a:off x="1864346" y="833526"/>
        <a:ext cx="895623" cy="597081"/>
      </dsp:txXfrm>
    </dsp:sp>
    <dsp:sp modelId="{E0FA354A-368F-4981-91BF-2FA6B6D7E5E5}">
      <dsp:nvSpPr>
        <dsp:cNvPr id="0" name=""/>
        <dsp:cNvSpPr/>
      </dsp:nvSpPr>
      <dsp:spPr>
        <a:xfrm>
          <a:off x="1163" y="1592468"/>
          <a:ext cx="1798439" cy="719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 PPE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Required?</a:t>
          </a:r>
          <a:endParaRPr lang="en-US" sz="2000" kern="1200" dirty="0"/>
        </a:p>
      </dsp:txBody>
      <dsp:txXfrm>
        <a:off x="360851" y="1592468"/>
        <a:ext cx="1079064" cy="719375"/>
      </dsp:txXfrm>
    </dsp:sp>
    <dsp:sp modelId="{E5981F7F-DE9E-47FE-8F13-BE08C9BA27A0}">
      <dsp:nvSpPr>
        <dsp:cNvPr id="0" name=""/>
        <dsp:cNvSpPr/>
      </dsp:nvSpPr>
      <dsp:spPr>
        <a:xfrm>
          <a:off x="1565805" y="1653615"/>
          <a:ext cx="1492704" cy="5970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Risk</a:t>
          </a:r>
          <a:endParaRPr lang="en-US" sz="1700" kern="1200" dirty="0"/>
        </a:p>
      </dsp:txBody>
      <dsp:txXfrm>
        <a:off x="1864346" y="1653615"/>
        <a:ext cx="895623" cy="597081"/>
      </dsp:txXfrm>
    </dsp:sp>
    <dsp:sp modelId="{1FC3F469-31C2-4A9F-969D-0793BCF09813}">
      <dsp:nvSpPr>
        <dsp:cNvPr id="0" name=""/>
        <dsp:cNvSpPr/>
      </dsp:nvSpPr>
      <dsp:spPr>
        <a:xfrm>
          <a:off x="1582763" y="2484896"/>
          <a:ext cx="1492704" cy="5970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Lessons Learned</a:t>
          </a:r>
        </a:p>
      </dsp:txBody>
      <dsp:txXfrm>
        <a:off x="1881304" y="2484896"/>
        <a:ext cx="895623" cy="597081"/>
      </dsp:txXfrm>
    </dsp:sp>
    <dsp:sp modelId="{4EE7F65C-28B1-49A9-9FC3-8F90A639AA1C}">
      <dsp:nvSpPr>
        <dsp:cNvPr id="0" name=""/>
        <dsp:cNvSpPr/>
      </dsp:nvSpPr>
      <dsp:spPr>
        <a:xfrm>
          <a:off x="1163" y="2412556"/>
          <a:ext cx="1798439" cy="719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Which PPE?</a:t>
          </a:r>
          <a:endParaRPr lang="en-US" sz="2000" kern="1200" dirty="0"/>
        </a:p>
      </dsp:txBody>
      <dsp:txXfrm>
        <a:off x="360851" y="2412556"/>
        <a:ext cx="1079064" cy="719375"/>
      </dsp:txXfrm>
    </dsp:sp>
    <dsp:sp modelId="{8D208D48-D432-48AB-ABCA-E5C5ED5D4ED2}">
      <dsp:nvSpPr>
        <dsp:cNvPr id="0" name=""/>
        <dsp:cNvSpPr/>
      </dsp:nvSpPr>
      <dsp:spPr>
        <a:xfrm>
          <a:off x="1163" y="3232644"/>
          <a:ext cx="1798439" cy="719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Is PPE </a:t>
          </a:r>
          <a:r>
            <a:rPr lang="en-US" sz="2000" kern="1200" dirty="0" smtClean="0"/>
            <a:t>Enough?</a:t>
          </a:r>
          <a:endParaRPr lang="en-US" sz="2000" kern="1200" dirty="0"/>
        </a:p>
      </dsp:txBody>
      <dsp:txXfrm>
        <a:off x="360851" y="3232644"/>
        <a:ext cx="1079064" cy="719375"/>
      </dsp:txXfrm>
    </dsp:sp>
    <dsp:sp modelId="{24067932-DD48-4A01-B754-D53AECE6F2DD}">
      <dsp:nvSpPr>
        <dsp:cNvPr id="0" name=""/>
        <dsp:cNvSpPr/>
      </dsp:nvSpPr>
      <dsp:spPr>
        <a:xfrm>
          <a:off x="1565805" y="3293791"/>
          <a:ext cx="1492704" cy="5970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Risk</a:t>
          </a:r>
          <a:endParaRPr lang="en-US" sz="1700" kern="1200" dirty="0"/>
        </a:p>
      </dsp:txBody>
      <dsp:txXfrm>
        <a:off x="1864346" y="3293791"/>
        <a:ext cx="895623" cy="597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F3C5F-21BF-4880-A6BA-7F811FECFAAE}">
      <dsp:nvSpPr>
        <dsp:cNvPr id="0" name=""/>
        <dsp:cNvSpPr/>
      </dsp:nvSpPr>
      <dsp:spPr>
        <a:xfrm>
          <a:off x="0" y="274319"/>
          <a:ext cx="2880360" cy="2880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9DBC4-B743-4FDD-AC25-26CE33FFF8EE}">
      <dsp:nvSpPr>
        <dsp:cNvPr id="0" name=""/>
        <dsp:cNvSpPr/>
      </dsp:nvSpPr>
      <dsp:spPr>
        <a:xfrm>
          <a:off x="1440180" y="274319"/>
          <a:ext cx="3360420" cy="2880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The information in OSHA Publication 3071 (first published in 1989) was used as a general guide for our work.</a:t>
          </a:r>
          <a:endParaRPr lang="en-US" sz="2900" b="1" kern="1200" dirty="0"/>
        </a:p>
      </dsp:txBody>
      <dsp:txXfrm>
        <a:off x="1440180" y="274319"/>
        <a:ext cx="3360420" cy="28803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E7F2C-F384-4B4A-805D-2C426DB24E74}">
      <dsp:nvSpPr>
        <dsp:cNvPr id="0" name=""/>
        <dsp:cNvSpPr/>
      </dsp:nvSpPr>
      <dsp:spPr>
        <a:xfrm>
          <a:off x="0" y="271369"/>
          <a:ext cx="8229600" cy="399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chemeClr val="bg1"/>
              </a:solidFill>
            </a:rPr>
            <a:t>Once hazards have been identified, risk can be determined, and controls can be established.  </a:t>
          </a:r>
          <a:endParaRPr lang="en-US" sz="5600" kern="1200" dirty="0">
            <a:solidFill>
              <a:schemeClr val="bg1"/>
            </a:solidFill>
          </a:endParaRPr>
        </a:p>
      </dsp:txBody>
      <dsp:txXfrm>
        <a:off x="195104" y="466473"/>
        <a:ext cx="7839392" cy="36065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6193-11D4-4E5F-9AA1-0E8E107AAAD7}">
      <dsp:nvSpPr>
        <dsp:cNvPr id="0" name=""/>
        <dsp:cNvSpPr/>
      </dsp:nvSpPr>
      <dsp:spPr>
        <a:xfrm>
          <a:off x="3352800" y="0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3000 mg/kg</a:t>
          </a:r>
          <a:endParaRPr lang="en-US" sz="3300" kern="1200" dirty="0"/>
        </a:p>
      </dsp:txBody>
      <dsp:txXfrm>
        <a:off x="3352800" y="86362"/>
        <a:ext cx="4770115" cy="518170"/>
      </dsp:txXfrm>
    </dsp:sp>
    <dsp:sp modelId="{F708E9B7-5013-419B-A333-F840C21B6858}">
      <dsp:nvSpPr>
        <dsp:cNvPr id="0" name=""/>
        <dsp:cNvSpPr/>
      </dsp:nvSpPr>
      <dsp:spPr>
        <a:xfrm>
          <a:off x="0" y="0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NaCl</a:t>
          </a:r>
          <a:endParaRPr lang="en-US" sz="3500" kern="1200" dirty="0"/>
        </a:p>
      </dsp:txBody>
      <dsp:txXfrm>
        <a:off x="33727" y="33727"/>
        <a:ext cx="3285346" cy="623440"/>
      </dsp:txXfrm>
    </dsp:sp>
    <dsp:sp modelId="{2C4DFDE8-86F7-4EC7-91BD-304F7924A825}">
      <dsp:nvSpPr>
        <dsp:cNvPr id="0" name=""/>
        <dsp:cNvSpPr/>
      </dsp:nvSpPr>
      <dsp:spPr>
        <a:xfrm>
          <a:off x="3352800" y="759983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6440 </a:t>
          </a:r>
          <a:r>
            <a:rPr lang="en-US" sz="3300" kern="1200" dirty="0" err="1" smtClean="0"/>
            <a:t>ug</a:t>
          </a:r>
          <a:r>
            <a:rPr lang="en-US" sz="3300" kern="1200" dirty="0" smtClean="0"/>
            <a:t>/kg</a:t>
          </a:r>
          <a:endParaRPr lang="en-US" sz="3300" kern="1200" dirty="0"/>
        </a:p>
      </dsp:txBody>
      <dsp:txXfrm>
        <a:off x="3352800" y="846345"/>
        <a:ext cx="4770115" cy="518170"/>
      </dsp:txXfrm>
    </dsp:sp>
    <dsp:sp modelId="{8645E90E-A339-4C25-9D5B-5B15C909183C}">
      <dsp:nvSpPr>
        <dsp:cNvPr id="0" name=""/>
        <dsp:cNvSpPr/>
      </dsp:nvSpPr>
      <dsp:spPr>
        <a:xfrm>
          <a:off x="0" y="759983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NaCN</a:t>
          </a:r>
          <a:endParaRPr lang="en-US" sz="3500" kern="1200" dirty="0"/>
        </a:p>
      </dsp:txBody>
      <dsp:txXfrm>
        <a:off x="33727" y="793710"/>
        <a:ext cx="3285346" cy="623440"/>
      </dsp:txXfrm>
    </dsp:sp>
    <dsp:sp modelId="{8A0EE467-6160-41AA-975A-354D6A30CA98}">
      <dsp:nvSpPr>
        <dsp:cNvPr id="0" name=""/>
        <dsp:cNvSpPr/>
      </dsp:nvSpPr>
      <dsp:spPr>
        <a:xfrm>
          <a:off x="3352800" y="1519967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27 mg/kg</a:t>
          </a:r>
          <a:endParaRPr lang="en-US" sz="3300" kern="1200" dirty="0"/>
        </a:p>
      </dsp:txBody>
      <dsp:txXfrm>
        <a:off x="3352800" y="1606329"/>
        <a:ext cx="4770115" cy="518170"/>
      </dsp:txXfrm>
    </dsp:sp>
    <dsp:sp modelId="{FD134EF4-6A04-464D-9008-91DF8149D0F2}">
      <dsp:nvSpPr>
        <dsp:cNvPr id="0" name=""/>
        <dsp:cNvSpPr/>
      </dsp:nvSpPr>
      <dsp:spPr>
        <a:xfrm>
          <a:off x="0" y="1519967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NaN</a:t>
          </a:r>
          <a:r>
            <a:rPr lang="en-US" sz="3500" kern="1200" baseline="-25000" dirty="0" smtClean="0"/>
            <a:t>3</a:t>
          </a:r>
          <a:endParaRPr lang="en-US" sz="3500" kern="1200" baseline="-25000" dirty="0"/>
        </a:p>
      </dsp:txBody>
      <dsp:txXfrm>
        <a:off x="33727" y="1553694"/>
        <a:ext cx="3285346" cy="623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630D-7C63-40A0-8AFB-0A10FA1E8F66}">
      <dsp:nvSpPr>
        <dsp:cNvPr id="0" name=""/>
        <dsp:cNvSpPr/>
      </dsp:nvSpPr>
      <dsp:spPr>
        <a:xfrm>
          <a:off x="0" y="0"/>
          <a:ext cx="8077200" cy="57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Where the hazard is happening? 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28272" y="28272"/>
        <a:ext cx="8020656" cy="522606"/>
      </dsp:txXfrm>
    </dsp:sp>
    <dsp:sp modelId="{A0A10D60-8078-44D9-9D57-5C4CC4CEE06B}">
      <dsp:nvSpPr>
        <dsp:cNvPr id="0" name=""/>
        <dsp:cNvSpPr/>
      </dsp:nvSpPr>
      <dsp:spPr>
        <a:xfrm>
          <a:off x="0" y="549280"/>
          <a:ext cx="8077200" cy="6747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(the environment),</a:t>
          </a:r>
          <a:endParaRPr lang="en-US" sz="1800" kern="1200" dirty="0"/>
        </a:p>
      </dsp:txBody>
      <dsp:txXfrm>
        <a:off x="0" y="549280"/>
        <a:ext cx="8077200" cy="674746"/>
      </dsp:txXfrm>
    </dsp:sp>
    <dsp:sp modelId="{BDD121A8-BCD6-4015-BE1F-06EC295ABBD0}">
      <dsp:nvSpPr>
        <dsp:cNvPr id="0" name=""/>
        <dsp:cNvSpPr/>
      </dsp:nvSpPr>
      <dsp:spPr>
        <a:xfrm>
          <a:off x="0" y="1021049"/>
          <a:ext cx="8077200" cy="57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Who or what it is happening to? 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28272" y="1049321"/>
        <a:ext cx="8020656" cy="522606"/>
      </dsp:txXfrm>
    </dsp:sp>
    <dsp:sp modelId="{34F18508-2F0B-431B-B2E2-DAD7A43A71CC}">
      <dsp:nvSpPr>
        <dsp:cNvPr id="0" name=""/>
        <dsp:cNvSpPr/>
      </dsp:nvSpPr>
      <dsp:spPr>
        <a:xfrm>
          <a:off x="0" y="1685893"/>
          <a:ext cx="8077200" cy="3643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(the exposure),</a:t>
          </a:r>
          <a:endParaRPr lang="en-US" sz="1800" kern="1200" dirty="0"/>
        </a:p>
      </dsp:txBody>
      <dsp:txXfrm>
        <a:off x="0" y="1685893"/>
        <a:ext cx="8077200" cy="364320"/>
      </dsp:txXfrm>
    </dsp:sp>
    <dsp:sp modelId="{63FDA776-FD5C-4DC6-B41E-252B061E4606}">
      <dsp:nvSpPr>
        <dsp:cNvPr id="0" name=""/>
        <dsp:cNvSpPr/>
      </dsp:nvSpPr>
      <dsp:spPr>
        <a:xfrm>
          <a:off x="0" y="2045288"/>
          <a:ext cx="8077200" cy="57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What precipitates the hazard? 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28272" y="2073560"/>
        <a:ext cx="8020656" cy="522606"/>
      </dsp:txXfrm>
    </dsp:sp>
    <dsp:sp modelId="{C2900FF6-51FA-47AA-B29B-B44FD9A147E3}">
      <dsp:nvSpPr>
        <dsp:cNvPr id="0" name=""/>
        <dsp:cNvSpPr/>
      </dsp:nvSpPr>
      <dsp:spPr>
        <a:xfrm>
          <a:off x="0" y="2703239"/>
          <a:ext cx="8077200" cy="3643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(the trigger),</a:t>
          </a:r>
          <a:endParaRPr lang="en-US" sz="1800" kern="1200" dirty="0"/>
        </a:p>
      </dsp:txBody>
      <dsp:txXfrm>
        <a:off x="0" y="2703239"/>
        <a:ext cx="8077200" cy="364320"/>
      </dsp:txXfrm>
    </dsp:sp>
    <dsp:sp modelId="{55A75A4F-55F8-4E43-81B7-02BBCE575E78}">
      <dsp:nvSpPr>
        <dsp:cNvPr id="0" name=""/>
        <dsp:cNvSpPr/>
      </dsp:nvSpPr>
      <dsp:spPr>
        <a:xfrm>
          <a:off x="0" y="3137627"/>
          <a:ext cx="8077200" cy="57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The outcome that would occur should it happen?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28272" y="3165899"/>
        <a:ext cx="8020656" cy="522606"/>
      </dsp:txXfrm>
    </dsp:sp>
    <dsp:sp modelId="{CC1BDB4C-3FE2-4120-AEE8-E750F0E97E2F}">
      <dsp:nvSpPr>
        <dsp:cNvPr id="0" name=""/>
        <dsp:cNvSpPr/>
      </dsp:nvSpPr>
      <dsp:spPr>
        <a:xfrm>
          <a:off x="0" y="3758798"/>
          <a:ext cx="8077200" cy="3643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(the consequence), and</a:t>
          </a:r>
          <a:endParaRPr lang="en-US" sz="1800" kern="1200" dirty="0"/>
        </a:p>
      </dsp:txBody>
      <dsp:txXfrm>
        <a:off x="0" y="3758798"/>
        <a:ext cx="8077200" cy="364320"/>
      </dsp:txXfrm>
    </dsp:sp>
    <dsp:sp modelId="{DCA1D791-3E0F-460A-83DB-BDBB3AA562C4}">
      <dsp:nvSpPr>
        <dsp:cNvPr id="0" name=""/>
        <dsp:cNvSpPr/>
      </dsp:nvSpPr>
      <dsp:spPr>
        <a:xfrm>
          <a:off x="0" y="4135876"/>
          <a:ext cx="8077200" cy="57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Additional contributing factors? 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28272" y="4164148"/>
        <a:ext cx="8020656" cy="522606"/>
      </dsp:txXfrm>
    </dsp:sp>
    <dsp:sp modelId="{4181B5B2-AC75-4EA2-A03C-8C9A9F6B74F6}">
      <dsp:nvSpPr>
        <dsp:cNvPr id="0" name=""/>
        <dsp:cNvSpPr/>
      </dsp:nvSpPr>
      <dsp:spPr>
        <a:xfrm>
          <a:off x="0" y="4741080"/>
          <a:ext cx="8077200" cy="3643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(fatigue, time, weather, experience, etc.).	</a:t>
          </a:r>
          <a:endParaRPr lang="en-US" sz="1800" kern="1200" dirty="0"/>
        </a:p>
      </dsp:txBody>
      <dsp:txXfrm>
        <a:off x="0" y="4741080"/>
        <a:ext cx="8077200" cy="3643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CD0A-93D8-475E-B9AB-6413D84AA304}">
      <dsp:nvSpPr>
        <dsp:cNvPr id="0" name=""/>
        <dsp:cNvSpPr/>
      </dsp:nvSpPr>
      <dsp:spPr>
        <a:xfrm>
          <a:off x="152395" y="2135"/>
          <a:ext cx="7924808" cy="140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Regulatory information (OSHA standards; EPA standards; DOI standards)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221199" y="70939"/>
        <a:ext cx="7787200" cy="1271841"/>
      </dsp:txXfrm>
    </dsp:sp>
    <dsp:sp modelId="{D66B91FE-5963-4039-90F4-6BA065D8EE8D}">
      <dsp:nvSpPr>
        <dsp:cNvPr id="0" name=""/>
        <dsp:cNvSpPr/>
      </dsp:nvSpPr>
      <dsp:spPr>
        <a:xfrm>
          <a:off x="152395" y="1482056"/>
          <a:ext cx="7924808" cy="140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Previous accidents; Emergency response information; phone numbers 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221199" y="1550860"/>
        <a:ext cx="7787200" cy="1271841"/>
      </dsp:txXfrm>
    </dsp:sp>
    <dsp:sp modelId="{295CA5CC-662C-42A2-9277-6225725524BB}">
      <dsp:nvSpPr>
        <dsp:cNvPr id="0" name=""/>
        <dsp:cNvSpPr/>
      </dsp:nvSpPr>
      <dsp:spPr>
        <a:xfrm>
          <a:off x="152395" y="2961978"/>
          <a:ext cx="7924808" cy="140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Where to find additional information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221199" y="3030782"/>
        <a:ext cx="7787200" cy="12718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44B12-749A-46EA-AAFE-21B27C41BE77}">
      <dsp:nvSpPr>
        <dsp:cNvPr id="0" name=""/>
        <dsp:cNvSpPr/>
      </dsp:nvSpPr>
      <dsp:spPr>
        <a:xfrm>
          <a:off x="0" y="105420"/>
          <a:ext cx="66294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Add 30 mL of concentrated nitric acid to copper wire in beaker</a:t>
          </a:r>
          <a:endParaRPr lang="en-US" sz="1600" kern="1200" dirty="0"/>
        </a:p>
      </dsp:txBody>
      <dsp:txXfrm>
        <a:off x="18734" y="124154"/>
        <a:ext cx="6591932" cy="346292"/>
      </dsp:txXfrm>
    </dsp:sp>
    <dsp:sp modelId="{6BF07D64-4C74-4275-933B-D36DFFF37862}">
      <dsp:nvSpPr>
        <dsp:cNvPr id="0" name=""/>
        <dsp:cNvSpPr/>
      </dsp:nvSpPr>
      <dsp:spPr>
        <a:xfrm>
          <a:off x="0" y="489180"/>
          <a:ext cx="662940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Nitric acid is a reactive oxidizing acid and very reactive with organic materials.  Review your SOPs or SDSs for the acid prior to use to familiarize yourself with the known hazards of this acid.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While nitrile gloves may provide sufficient protection against incidental splash, documented sources show a low breakthrough time for this material (The breakthrough time for nitrile gloves is &lt;5 minutes.  From </a:t>
          </a:r>
          <a:r>
            <a:rPr lang="en-US" sz="1200" kern="1200" dirty="0" err="1" smtClean="0"/>
            <a:t>ChemIDPlus</a:t>
          </a:r>
          <a:r>
            <a:rPr lang="en-US" sz="1200" kern="1200" dirty="0" smtClean="0"/>
            <a:t> Advanced [HSDB]) so double glove or use an alternate glove material such as polyethylene.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Make certain that you know the location and use of neutralizing components of your spill kit.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Breaking a large reagent bottle of concentrated nitric acid may result in a HAZMAT situation, so review your ER procedures.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You must work in a chemical fume hood, because a noxious, toxic gas (NO</a:t>
          </a:r>
          <a:r>
            <a:rPr lang="en-US" sz="1200" kern="1200" baseline="-25000" dirty="0" smtClean="0"/>
            <a:t>2</a:t>
          </a:r>
          <a:r>
            <a:rPr lang="en-US" sz="1200" kern="1200" dirty="0" smtClean="0"/>
            <a:t>) will be evolved during this process.  Stirring with a magnet/stir plate will assist with the dissolution of the gas. </a:t>
          </a:r>
          <a:endParaRPr lang="en-US" sz="1200" kern="1200" dirty="0"/>
        </a:p>
      </dsp:txBody>
      <dsp:txXfrm>
        <a:off x="0" y="489180"/>
        <a:ext cx="6629400" cy="2053440"/>
      </dsp:txXfrm>
    </dsp:sp>
    <dsp:sp modelId="{0B5090D7-CA06-49E3-9535-03E002F4D3E8}">
      <dsp:nvSpPr>
        <dsp:cNvPr id="0" name=""/>
        <dsp:cNvSpPr/>
      </dsp:nvSpPr>
      <dsp:spPr>
        <a:xfrm>
          <a:off x="0" y="2500228"/>
          <a:ext cx="66294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Check for reaction completion</a:t>
          </a:r>
          <a:endParaRPr lang="en-US" sz="1600" kern="1200" dirty="0"/>
        </a:p>
      </dsp:txBody>
      <dsp:txXfrm>
        <a:off x="18734" y="2518962"/>
        <a:ext cx="6591932" cy="346292"/>
      </dsp:txXfrm>
    </dsp:sp>
    <dsp:sp modelId="{111293C6-F608-4C2B-9CF4-E58585894234}">
      <dsp:nvSpPr>
        <dsp:cNvPr id="0" name=""/>
        <dsp:cNvSpPr/>
      </dsp:nvSpPr>
      <dsp:spPr>
        <a:xfrm>
          <a:off x="0" y="2926379"/>
          <a:ext cx="66294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You must ensure that all the Cu wire has completely dissolved so that the prepared stock solution is actually 1000 ppm.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After the gas has evolved (the solution should be the typical blue color of copper(II) and not green which indicates gas is still present).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Close inspection may require a face shield, but DO NOT HOLD OVER YOUR FACE.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</dsp:txBody>
      <dsp:txXfrm>
        <a:off x="0" y="2926379"/>
        <a:ext cx="6629400" cy="11592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6BF6-12DC-41B7-9CFF-2270B2CFA798}">
      <dsp:nvSpPr>
        <dsp:cNvPr id="0" name=""/>
        <dsp:cNvSpPr/>
      </dsp:nvSpPr>
      <dsp:spPr>
        <a:xfrm>
          <a:off x="6831" y="21589"/>
          <a:ext cx="7149136" cy="591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Job: Change a ceiling light bulb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831" y="21589"/>
        <a:ext cx="7149136" cy="591071"/>
      </dsp:txXfrm>
    </dsp:sp>
    <dsp:sp modelId="{57EEBB36-7E39-4C08-A925-21D3C2A909E8}">
      <dsp:nvSpPr>
        <dsp:cNvPr id="0" name=""/>
        <dsp:cNvSpPr/>
      </dsp:nvSpPr>
      <dsp:spPr>
        <a:xfrm>
          <a:off x="13636" y="978495"/>
          <a:ext cx="7135527" cy="3698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For this job you will be replacing an incandescent bulb with a compact fluorescent one. This job requires an 8 </a:t>
          </a:r>
          <a:r>
            <a:rPr lang="en-US" sz="3200" kern="1200" dirty="0" err="1" smtClean="0">
              <a:solidFill>
                <a:schemeClr val="bg1"/>
              </a:solidFill>
            </a:rPr>
            <a:t>ft</a:t>
          </a:r>
          <a:r>
            <a:rPr lang="en-US" sz="3200" kern="1200" dirty="0" smtClean="0">
              <a:solidFill>
                <a:schemeClr val="bg1"/>
              </a:solidFill>
            </a:rPr>
            <a:t> step ladder that must be obtained in the garage and moved to the house.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3636" y="978495"/>
        <a:ext cx="7135527" cy="3698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6193-11D4-4E5F-9AA1-0E8E107AAAD7}">
      <dsp:nvSpPr>
        <dsp:cNvPr id="0" name=""/>
        <dsp:cNvSpPr/>
      </dsp:nvSpPr>
      <dsp:spPr>
        <a:xfrm>
          <a:off x="3352800" y="0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3000 mg/kg</a:t>
          </a:r>
          <a:endParaRPr lang="en-US" sz="3300" kern="1200" dirty="0"/>
        </a:p>
      </dsp:txBody>
      <dsp:txXfrm>
        <a:off x="3352800" y="86362"/>
        <a:ext cx="4770115" cy="518170"/>
      </dsp:txXfrm>
    </dsp:sp>
    <dsp:sp modelId="{F708E9B7-5013-419B-A333-F840C21B6858}">
      <dsp:nvSpPr>
        <dsp:cNvPr id="0" name=""/>
        <dsp:cNvSpPr/>
      </dsp:nvSpPr>
      <dsp:spPr>
        <a:xfrm>
          <a:off x="0" y="0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NaCl</a:t>
          </a:r>
          <a:endParaRPr lang="en-US" sz="3500" kern="1200" dirty="0"/>
        </a:p>
      </dsp:txBody>
      <dsp:txXfrm>
        <a:off x="33727" y="33727"/>
        <a:ext cx="3285346" cy="623440"/>
      </dsp:txXfrm>
    </dsp:sp>
    <dsp:sp modelId="{2C4DFDE8-86F7-4EC7-91BD-304F7924A825}">
      <dsp:nvSpPr>
        <dsp:cNvPr id="0" name=""/>
        <dsp:cNvSpPr/>
      </dsp:nvSpPr>
      <dsp:spPr>
        <a:xfrm>
          <a:off x="3352800" y="759983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6440 </a:t>
          </a:r>
          <a:r>
            <a:rPr lang="en-US" sz="3300" kern="1200" dirty="0" err="1" smtClean="0"/>
            <a:t>ug</a:t>
          </a:r>
          <a:r>
            <a:rPr lang="en-US" sz="3300" kern="1200" dirty="0" smtClean="0"/>
            <a:t>/kg</a:t>
          </a:r>
          <a:endParaRPr lang="en-US" sz="3300" kern="1200" dirty="0"/>
        </a:p>
      </dsp:txBody>
      <dsp:txXfrm>
        <a:off x="3352800" y="846345"/>
        <a:ext cx="4770115" cy="518170"/>
      </dsp:txXfrm>
    </dsp:sp>
    <dsp:sp modelId="{8645E90E-A339-4C25-9D5B-5B15C909183C}">
      <dsp:nvSpPr>
        <dsp:cNvPr id="0" name=""/>
        <dsp:cNvSpPr/>
      </dsp:nvSpPr>
      <dsp:spPr>
        <a:xfrm>
          <a:off x="0" y="759983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NaCN</a:t>
          </a:r>
          <a:endParaRPr lang="en-US" sz="3500" kern="1200" dirty="0"/>
        </a:p>
      </dsp:txBody>
      <dsp:txXfrm>
        <a:off x="33727" y="793710"/>
        <a:ext cx="3285346" cy="623440"/>
      </dsp:txXfrm>
    </dsp:sp>
    <dsp:sp modelId="{8A0EE467-6160-41AA-975A-354D6A30CA98}">
      <dsp:nvSpPr>
        <dsp:cNvPr id="0" name=""/>
        <dsp:cNvSpPr/>
      </dsp:nvSpPr>
      <dsp:spPr>
        <a:xfrm>
          <a:off x="3352800" y="1519967"/>
          <a:ext cx="5029200" cy="690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LD50 Rat oral 27 mg/kg</a:t>
          </a:r>
          <a:endParaRPr lang="en-US" sz="3300" kern="1200" dirty="0"/>
        </a:p>
      </dsp:txBody>
      <dsp:txXfrm>
        <a:off x="3352800" y="1606329"/>
        <a:ext cx="4770115" cy="518170"/>
      </dsp:txXfrm>
    </dsp:sp>
    <dsp:sp modelId="{FD134EF4-6A04-464D-9008-91DF8149D0F2}">
      <dsp:nvSpPr>
        <dsp:cNvPr id="0" name=""/>
        <dsp:cNvSpPr/>
      </dsp:nvSpPr>
      <dsp:spPr>
        <a:xfrm>
          <a:off x="0" y="1519967"/>
          <a:ext cx="3352800" cy="690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NaN</a:t>
          </a:r>
          <a:r>
            <a:rPr lang="en-US" sz="3500" kern="1200" baseline="-25000" dirty="0" smtClean="0"/>
            <a:t>3</a:t>
          </a:r>
          <a:endParaRPr lang="en-US" sz="3500" kern="1200" baseline="-25000" dirty="0"/>
        </a:p>
      </dsp:txBody>
      <dsp:txXfrm>
        <a:off x="33727" y="1553694"/>
        <a:ext cx="3285346" cy="623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B7ECC-2203-413E-AD11-771C30FA296E}">
      <dsp:nvSpPr>
        <dsp:cNvPr id="0" name=""/>
        <dsp:cNvSpPr/>
      </dsp:nvSpPr>
      <dsp:spPr>
        <a:xfrm>
          <a:off x="0" y="2383"/>
          <a:ext cx="8373821" cy="157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Risk is the probability of an adverse consequence occurring from an existing hazard </a:t>
          </a:r>
          <a:endParaRPr lang="en-US" sz="3100" kern="1200" dirty="0"/>
        </a:p>
      </dsp:txBody>
      <dsp:txXfrm>
        <a:off x="76792" y="79175"/>
        <a:ext cx="8220237" cy="1419502"/>
      </dsp:txXfrm>
    </dsp:sp>
    <dsp:sp modelId="{80A1836B-5DF8-444D-BFD2-86C71DC3417B}">
      <dsp:nvSpPr>
        <dsp:cNvPr id="0" name=""/>
        <dsp:cNvSpPr/>
      </dsp:nvSpPr>
      <dsp:spPr>
        <a:xfrm rot="5400000">
          <a:off x="5070525" y="-241572"/>
          <a:ext cx="1258469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You can reduce risk</a:t>
          </a:r>
          <a:endParaRPr lang="en-US" sz="2200" kern="1200" dirty="0"/>
        </a:p>
      </dsp:txBody>
      <dsp:txXfrm rot="-5400000">
        <a:off x="3017520" y="1872866"/>
        <a:ext cx="5303047" cy="1135603"/>
      </dsp:txXfrm>
    </dsp:sp>
    <dsp:sp modelId="{FB809979-FAD6-4ACD-9E9E-07AB245F5BBA}">
      <dsp:nvSpPr>
        <dsp:cNvPr id="0" name=""/>
        <dsp:cNvSpPr/>
      </dsp:nvSpPr>
      <dsp:spPr>
        <a:xfrm>
          <a:off x="0" y="1654124"/>
          <a:ext cx="3017520" cy="157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Risk is not an intrinsic property </a:t>
          </a:r>
          <a:endParaRPr lang="en-US" sz="3100" kern="1200" dirty="0"/>
        </a:p>
      </dsp:txBody>
      <dsp:txXfrm>
        <a:off x="76792" y="1730916"/>
        <a:ext cx="2863936" cy="1419502"/>
      </dsp:txXfrm>
    </dsp:sp>
    <dsp:sp modelId="{EB2CB908-F978-46BD-9E53-B07831985396}">
      <dsp:nvSpPr>
        <dsp:cNvPr id="0" name=""/>
        <dsp:cNvSpPr/>
      </dsp:nvSpPr>
      <dsp:spPr>
        <a:xfrm rot="5400000">
          <a:off x="5070525" y="1410169"/>
          <a:ext cx="1258469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Likelihood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Exposure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Consequence severity</a:t>
          </a:r>
          <a:endParaRPr lang="en-US" sz="2200" kern="1200" dirty="0"/>
        </a:p>
      </dsp:txBody>
      <dsp:txXfrm rot="-5400000">
        <a:off x="3017520" y="3524608"/>
        <a:ext cx="5303047" cy="1135603"/>
      </dsp:txXfrm>
    </dsp:sp>
    <dsp:sp modelId="{CC1421C9-A9EA-4A30-8D99-7EE4E5ACCA3E}">
      <dsp:nvSpPr>
        <dsp:cNvPr id="0" name=""/>
        <dsp:cNvSpPr/>
      </dsp:nvSpPr>
      <dsp:spPr>
        <a:xfrm>
          <a:off x="0" y="3305865"/>
          <a:ext cx="3017520" cy="157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There are 3 components to consider</a:t>
          </a:r>
          <a:endParaRPr lang="en-US" sz="3100" kern="1200" dirty="0"/>
        </a:p>
      </dsp:txBody>
      <dsp:txXfrm>
        <a:off x="76792" y="3382657"/>
        <a:ext cx="2863936" cy="1419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2ED87-863F-48C3-89F6-3027AB261D64}">
      <dsp:nvSpPr>
        <dsp:cNvPr id="0" name=""/>
        <dsp:cNvSpPr/>
      </dsp:nvSpPr>
      <dsp:spPr>
        <a:xfrm rot="5400000">
          <a:off x="5503753" y="-906880"/>
          <a:ext cx="1416235" cy="3883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This component is often associated with descriptors such as: rare; unlikely; possible; likely; almost certain</a:t>
          </a:r>
          <a:endParaRPr lang="en-US" sz="1800" kern="1200" dirty="0"/>
        </a:p>
      </dsp:txBody>
      <dsp:txXfrm rot="-5400000">
        <a:off x="4270343" y="395665"/>
        <a:ext cx="3813921" cy="1277965"/>
      </dsp:txXfrm>
    </dsp:sp>
    <dsp:sp modelId="{F5376AB6-1EC6-4814-932B-4BCB71DA4924}">
      <dsp:nvSpPr>
        <dsp:cNvPr id="0" name=""/>
        <dsp:cNvSpPr/>
      </dsp:nvSpPr>
      <dsp:spPr>
        <a:xfrm>
          <a:off x="2" y="331826"/>
          <a:ext cx="4269406" cy="1390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Likelihood  = measure of how likely the occurrence of a complete sequence of events leading up to a consequence is upon exposure to a hazard  </a:t>
          </a:r>
          <a:endParaRPr lang="en-US" sz="1800" kern="1200" dirty="0"/>
        </a:p>
      </dsp:txBody>
      <dsp:txXfrm>
        <a:off x="67870" y="399694"/>
        <a:ext cx="4133670" cy="1254539"/>
      </dsp:txXfrm>
    </dsp:sp>
    <dsp:sp modelId="{5988DA43-44AB-48CB-9BCF-13A6539C5C8D}">
      <dsp:nvSpPr>
        <dsp:cNvPr id="0" name=""/>
        <dsp:cNvSpPr/>
      </dsp:nvSpPr>
      <dsp:spPr>
        <a:xfrm rot="5400000">
          <a:off x="5520223" y="726615"/>
          <a:ext cx="1358092" cy="3892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Toxicity, route of entry, chemical form, length of exposure, etc.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Also consider physical hazards of chemicals</a:t>
          </a:r>
          <a:endParaRPr lang="en-US" sz="1600" kern="1200" dirty="0"/>
        </a:p>
      </dsp:txBody>
      <dsp:txXfrm rot="-5400000">
        <a:off x="4252786" y="2060350"/>
        <a:ext cx="3826671" cy="1225498"/>
      </dsp:txXfrm>
    </dsp:sp>
    <dsp:sp modelId="{6303F594-78A0-4DA6-9835-50AF6DC3EA28}">
      <dsp:nvSpPr>
        <dsp:cNvPr id="0" name=""/>
        <dsp:cNvSpPr/>
      </dsp:nvSpPr>
      <dsp:spPr>
        <a:xfrm>
          <a:off x="0" y="2054654"/>
          <a:ext cx="4250468" cy="125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chemicals, exposure must consider the nature of the chemical and how it is being used</a:t>
          </a:r>
          <a:endParaRPr lang="en-US" sz="1800" kern="1200" dirty="0"/>
        </a:p>
      </dsp:txBody>
      <dsp:txXfrm>
        <a:off x="61247" y="2115901"/>
        <a:ext cx="4127974" cy="1132162"/>
      </dsp:txXfrm>
    </dsp:sp>
    <dsp:sp modelId="{DB1E799E-BCA3-4FCE-AC3F-7BBFD1DBD590}">
      <dsp:nvSpPr>
        <dsp:cNvPr id="0" name=""/>
        <dsp:cNvSpPr/>
      </dsp:nvSpPr>
      <dsp:spPr>
        <a:xfrm rot="5400000">
          <a:off x="5627713" y="2170852"/>
          <a:ext cx="962730" cy="40886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first aid to death / $ $</a:t>
          </a:r>
          <a:endParaRPr lang="en-US" sz="3100" kern="1200" dirty="0"/>
        </a:p>
      </dsp:txBody>
      <dsp:txXfrm rot="-5400000">
        <a:off x="4064757" y="3780806"/>
        <a:ext cx="4041646" cy="868736"/>
      </dsp:txXfrm>
    </dsp:sp>
    <dsp:sp modelId="{1081D4B9-D395-420A-8DAA-44A40356081E}">
      <dsp:nvSpPr>
        <dsp:cNvPr id="0" name=""/>
        <dsp:cNvSpPr/>
      </dsp:nvSpPr>
      <dsp:spPr>
        <a:xfrm>
          <a:off x="73226" y="3657621"/>
          <a:ext cx="4062829" cy="1043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Severity of consequence </a:t>
          </a:r>
          <a:endParaRPr lang="en-US" sz="1800" kern="1200" dirty="0"/>
        </a:p>
      </dsp:txBody>
      <dsp:txXfrm>
        <a:off x="124186" y="3708581"/>
        <a:ext cx="3960909" cy="942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883C-8DC9-43C9-BD35-7D7710B0AA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ABA2-E14B-41F3-A3D1-FB694B6DE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3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7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6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4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80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1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8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6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4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1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8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32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84906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35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1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6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5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68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74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3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9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85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54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6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BABA2-E14B-41F3-A3D1-FB694B6DE4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637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50592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7315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7315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7315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ian.org/looking_glass5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ohs.ca/oshanswers/chemicals/control_banding.html?prin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ill-wilson.net/b52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Publications/osha3071.pdf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hyperlink" Target="http://www.dol.gov/dol/aboutdol/copyright.htm" TargetMode="Externa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safetyrisk.com.au/risk-assessment-form-templates/" TargetMode="Externa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Analysis in Academic Research Laboratories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836612"/>
          </a:xfrm>
        </p:spPr>
        <p:txBody>
          <a:bodyPr/>
          <a:lstStyle/>
          <a:p>
            <a:r>
              <a:rPr lang="en-US" dirty="0" smtClean="0"/>
              <a:t>Meeting Chemical Safety Expectations in Instructional Laboratories CHAS Workshop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67200" y="5638800"/>
            <a:ext cx="4419600" cy="102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Samuella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B. Sigmann, NRCC-CHO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Appalachian State  University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Boone, NC  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251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ACS National  Meeting, 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Diego,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12,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http://dchas.org/images/trchaslogo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943600"/>
            <a:ext cx="914399" cy="445863"/>
          </a:xfrm>
          <a:prstGeom prst="rect">
            <a:avLst/>
          </a:prstGeom>
          <a:noFill/>
        </p:spPr>
      </p:pic>
      <p:pic>
        <p:nvPicPr>
          <p:cNvPr id="6" name="Picture 5" descr="acs-chemistry-for-life-2-color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5867400"/>
            <a:ext cx="2362200" cy="7028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/>
              <a:t>Which is a greater risk of use?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7449255"/>
              </p:ext>
            </p:extLst>
          </p:nvPr>
        </p:nvGraphicFramePr>
        <p:xfrm>
          <a:off x="381000" y="2133600"/>
          <a:ext cx="8382000" cy="221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2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8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The terms hazard and risk are not synonymous.  Because a hazard is an intrinsic property of a substance or condition, the potential for harm is always  present.  </a:t>
            </a:r>
          </a:p>
          <a:p>
            <a:pPr algn="just"/>
            <a:endParaRPr lang="en-US" sz="4000" dirty="0" smtClean="0"/>
          </a:p>
          <a:p>
            <a:pPr algn="just"/>
            <a:r>
              <a:rPr lang="en-US" sz="4000" dirty="0" smtClean="0"/>
              <a:t>By implementing appropriate controls, the risk associated with identified hazards can be reduced or eliminated. 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3137"/>
            <a:ext cx="8229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For example, benzene is a known human carcinogen and therefore exposure to benzene in laboratory work poses a health risk.  </a:t>
            </a:r>
          </a:p>
          <a:p>
            <a:pPr algn="just"/>
            <a:endParaRPr lang="en-US" sz="4000" dirty="0" smtClean="0"/>
          </a:p>
          <a:p>
            <a:pPr algn="just"/>
            <a:r>
              <a:rPr lang="en-US" sz="4000" dirty="0" smtClean="0"/>
              <a:t>If one works with laboratory scale amounts of benzene in a properly functioning fume hood, the likelihood of exposure is low or eliminated, thereby minimizing risk.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2359"/>
            <a:ext cx="800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/>
              <a:t>In most industries where hazards exist, projects cannot proceed without a written hazard analysis and risk assessment.  </a:t>
            </a:r>
          </a:p>
          <a:p>
            <a:pPr algn="just"/>
            <a:endParaRPr lang="en-US" sz="4000" dirty="0" smtClean="0"/>
          </a:p>
          <a:p>
            <a:pPr algn="just"/>
            <a:r>
              <a:rPr lang="en-US" sz="6000" dirty="0" smtClean="0"/>
              <a:t>Compare this to…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….academic research laboratories where the implementation of hazard identification as a formal (or even informal) step in the research process is rarely done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47426"/>
          </a:xfrm>
        </p:spPr>
        <p:txBody>
          <a:bodyPr/>
          <a:lstStyle/>
          <a:p>
            <a:r>
              <a:rPr lang="en-US" dirty="0" smtClean="0"/>
              <a:t>The changing nature of academic research</a:t>
            </a:r>
          </a:p>
          <a:p>
            <a:r>
              <a:rPr lang="en-US" dirty="0" smtClean="0"/>
              <a:t>Lack of change control</a:t>
            </a:r>
          </a:p>
          <a:p>
            <a:pPr lvl="1"/>
            <a:r>
              <a:rPr lang="en-US" dirty="0" smtClean="0"/>
              <a:t>Change control or change management is the management process for requesting, reviewing, approving, carrying out, and controlling changes to agreed upon deliverables or operational boundaries</a:t>
            </a:r>
          </a:p>
          <a:p>
            <a:pPr lvl="1"/>
            <a:r>
              <a:rPr lang="en-US" dirty="0" smtClean="0"/>
              <a:t>Example: A PI in an academic lab orders hydrofluoric acid for a new project.  The lab where they are working does not have an established designated area.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50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Change Drivers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81913" cy="920453"/>
          </a:xfrm>
        </p:spPr>
        <p:txBody>
          <a:bodyPr/>
          <a:lstStyle/>
          <a:p>
            <a:r>
              <a:rPr lang="en-US" dirty="0"/>
              <a:t>Significant changes that can impact an </a:t>
            </a:r>
            <a:r>
              <a:rPr lang="en-US" dirty="0" smtClean="0"/>
              <a:t>the risk associated with an experiment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8640595"/>
              </p:ext>
            </p:extLst>
          </p:nvPr>
        </p:nvGraphicFramePr>
        <p:xfrm>
          <a:off x="381000" y="520065"/>
          <a:ext cx="8382000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72395"/>
          </a:xfrm>
        </p:spPr>
        <p:txBody>
          <a:bodyPr/>
          <a:lstStyle/>
          <a:p>
            <a:r>
              <a:rPr lang="en-US" dirty="0" smtClean="0"/>
              <a:t>Change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3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Risk Response?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600200"/>
            <a:ext cx="8382000" cy="4236859"/>
            <a:chOff x="381000" y="1411552"/>
            <a:chExt cx="8382000" cy="4236859"/>
          </a:xfrm>
        </p:grpSpPr>
        <p:sp>
          <p:nvSpPr>
            <p:cNvPr id="7" name="Freeform 6"/>
            <p:cNvSpPr/>
            <p:nvPr/>
          </p:nvSpPr>
          <p:spPr>
            <a:xfrm>
              <a:off x="381000" y="1411552"/>
              <a:ext cx="8382000" cy="2395575"/>
            </a:xfrm>
            <a:custGeom>
              <a:avLst/>
              <a:gdLst>
                <a:gd name="connsiteX0" fmla="*/ 0 w 8382000"/>
                <a:gd name="connsiteY0" fmla="*/ 399270 h 2395575"/>
                <a:gd name="connsiteX1" fmla="*/ 399270 w 8382000"/>
                <a:gd name="connsiteY1" fmla="*/ 0 h 2395575"/>
                <a:gd name="connsiteX2" fmla="*/ 7982730 w 8382000"/>
                <a:gd name="connsiteY2" fmla="*/ 0 h 2395575"/>
                <a:gd name="connsiteX3" fmla="*/ 8382000 w 8382000"/>
                <a:gd name="connsiteY3" fmla="*/ 399270 h 2395575"/>
                <a:gd name="connsiteX4" fmla="*/ 8382000 w 8382000"/>
                <a:gd name="connsiteY4" fmla="*/ 1996305 h 2395575"/>
                <a:gd name="connsiteX5" fmla="*/ 7982730 w 8382000"/>
                <a:gd name="connsiteY5" fmla="*/ 2395575 h 2395575"/>
                <a:gd name="connsiteX6" fmla="*/ 399270 w 8382000"/>
                <a:gd name="connsiteY6" fmla="*/ 2395575 h 2395575"/>
                <a:gd name="connsiteX7" fmla="*/ 0 w 8382000"/>
                <a:gd name="connsiteY7" fmla="*/ 1996305 h 2395575"/>
                <a:gd name="connsiteX8" fmla="*/ 0 w 8382000"/>
                <a:gd name="connsiteY8" fmla="*/ 399270 h 23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2395575">
                  <a:moveTo>
                    <a:pt x="0" y="399270"/>
                  </a:moveTo>
                  <a:cubicBezTo>
                    <a:pt x="0" y="178759"/>
                    <a:pt x="178759" y="0"/>
                    <a:pt x="399270" y="0"/>
                  </a:cubicBezTo>
                  <a:lnTo>
                    <a:pt x="7982730" y="0"/>
                  </a:lnTo>
                  <a:cubicBezTo>
                    <a:pt x="8203241" y="0"/>
                    <a:pt x="8382000" y="178759"/>
                    <a:pt x="8382000" y="399270"/>
                  </a:cubicBezTo>
                  <a:lnTo>
                    <a:pt x="8382000" y="1996305"/>
                  </a:lnTo>
                  <a:cubicBezTo>
                    <a:pt x="8382000" y="2216816"/>
                    <a:pt x="8203241" y="2395575"/>
                    <a:pt x="7982730" y="2395575"/>
                  </a:cubicBezTo>
                  <a:lnTo>
                    <a:pt x="399270" y="2395575"/>
                  </a:lnTo>
                  <a:cubicBezTo>
                    <a:pt x="178759" y="2395575"/>
                    <a:pt x="0" y="2216816"/>
                    <a:pt x="0" y="1996305"/>
                  </a:cubicBezTo>
                  <a:lnTo>
                    <a:pt x="0" y="39927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342" tIns="269342" rIns="269342" bIns="269342" numCol="1" spcCol="1270" anchor="ctr" anchorCtr="0">
              <a:noAutofit/>
            </a:bodyPr>
            <a:lstStyle/>
            <a:p>
              <a:pPr lvl="0" algn="l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bg1"/>
                  </a:solidFill>
                </a:rPr>
                <a:t>Below are two sequences recorded from several coin tosses.  Which one seems more likely?</a:t>
              </a:r>
              <a:endParaRPr lang="en-US" sz="4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1000" y="4572011"/>
              <a:ext cx="8382000" cy="1076400"/>
            </a:xfrm>
            <a:custGeom>
              <a:avLst/>
              <a:gdLst>
                <a:gd name="connsiteX0" fmla="*/ 0 w 8382000"/>
                <a:gd name="connsiteY0" fmla="*/ 0 h 1076400"/>
                <a:gd name="connsiteX1" fmla="*/ 8382000 w 8382000"/>
                <a:gd name="connsiteY1" fmla="*/ 0 h 1076400"/>
                <a:gd name="connsiteX2" fmla="*/ 8382000 w 8382000"/>
                <a:gd name="connsiteY2" fmla="*/ 1076400 h 1076400"/>
                <a:gd name="connsiteX3" fmla="*/ 0 w 8382000"/>
                <a:gd name="connsiteY3" fmla="*/ 1076400 h 1076400"/>
                <a:gd name="connsiteX4" fmla="*/ 0 w 8382000"/>
                <a:gd name="connsiteY4" fmla="*/ 0 h 10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1076400">
                  <a:moveTo>
                    <a:pt x="0" y="0"/>
                  </a:moveTo>
                  <a:lnTo>
                    <a:pt x="8382000" y="0"/>
                  </a:lnTo>
                  <a:lnTo>
                    <a:pt x="8382000" y="1076400"/>
                  </a:lnTo>
                  <a:lnTo>
                    <a:pt x="0" y="1076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129" tIns="15240" rIns="85344" bIns="15240" numCol="1" spcCol="1270" anchor="t" anchorCtr="0">
              <a:noAutofit/>
            </a:bodyPr>
            <a:lstStyle/>
            <a:p>
              <a:pPr marL="114300" lvl="1" indent="-11430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3200" kern="1200" dirty="0" smtClean="0"/>
                <a:t>H T H T H T H T H T H T H T</a:t>
              </a:r>
              <a:endParaRPr lang="en-US" sz="3200" kern="1200" dirty="0"/>
            </a:p>
            <a:p>
              <a:pPr marL="114300" lvl="1" indent="-11430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3200" kern="1200" dirty="0" smtClean="0"/>
                <a:t>H </a:t>
              </a:r>
              <a:r>
                <a:rPr lang="en-US" sz="3200" kern="1200" dirty="0" err="1" smtClean="0"/>
                <a:t>H</a:t>
              </a:r>
              <a:r>
                <a:rPr lang="en-US" sz="3200" kern="1200" dirty="0" smtClean="0"/>
                <a:t> T H T </a:t>
              </a:r>
              <a:r>
                <a:rPr lang="en-US" sz="3200" kern="1200" dirty="0" err="1" smtClean="0"/>
                <a:t>T</a:t>
              </a:r>
              <a:r>
                <a:rPr lang="en-US" sz="3200" kern="1200" dirty="0" smtClean="0"/>
                <a:t> H T </a:t>
              </a:r>
              <a:r>
                <a:rPr lang="en-US" sz="3200" kern="1200" dirty="0" err="1" smtClean="0"/>
                <a:t>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</a:t>
              </a:r>
              <a:r>
                <a:rPr lang="en-US" sz="3200" kern="1200" dirty="0" smtClean="0"/>
                <a:t> H </a:t>
              </a:r>
              <a:r>
                <a:rPr lang="en-US" sz="3200" kern="1200" dirty="0" err="1" smtClean="0"/>
                <a:t>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H</a:t>
              </a:r>
              <a:r>
                <a:rPr lang="en-US" sz="3200" kern="1200" dirty="0" smtClean="0"/>
                <a:t> T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4535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00" y="764024"/>
            <a:ext cx="4267200" cy="54168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After a few laboratory courses, students have developed some basic knowledge about hazards, but have relied on following rules to minimize risk.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As experiments and processes become more advanced in upper level undergraduate courses and research, the hazards become greater, more complicated, and more complex.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The rules must evolve from a list of “dos and don’ts” to learning about assessing risk based on the hazards</a:t>
            </a:r>
            <a:endParaRPr lang="en-US" sz="2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27417454"/>
              </p:ext>
            </p:extLst>
          </p:nvPr>
        </p:nvGraphicFramePr>
        <p:xfrm>
          <a:off x="5029200" y="10668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7211372"/>
              </p:ext>
            </p:extLst>
          </p:nvPr>
        </p:nvGraphicFramePr>
        <p:xfrm>
          <a:off x="381000" y="1524000"/>
          <a:ext cx="8534400" cy="526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381000" y="304800"/>
            <a:ext cx="7772400" cy="12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1925" lvl="1" indent="-914400" algn="ctr">
              <a:buFont typeface="+mj-lt"/>
              <a:buAutoNum type="alphaLcPeriod"/>
            </a:pPr>
            <a:r>
              <a:rPr lang="en-US" sz="3200" dirty="0" smtClean="0"/>
              <a:t>H T H T H T H T H T H T H T</a:t>
            </a:r>
          </a:p>
          <a:p>
            <a:pPr marL="1431925" lvl="1" indent="-914400" algn="ctr">
              <a:buFont typeface="+mj-lt"/>
              <a:buAutoNum type="alphaLcPeriod"/>
            </a:pPr>
            <a:r>
              <a:rPr lang="en-US" sz="3200" dirty="0" smtClean="0"/>
              <a:t>H </a:t>
            </a:r>
            <a:r>
              <a:rPr lang="en-US" sz="3200" dirty="0" err="1" smtClean="0"/>
              <a:t>H</a:t>
            </a:r>
            <a:r>
              <a:rPr lang="en-US" sz="3200" dirty="0" smtClean="0"/>
              <a:t> T H T </a:t>
            </a:r>
            <a:r>
              <a:rPr lang="en-US" sz="3200" dirty="0" err="1" smtClean="0"/>
              <a:t>T</a:t>
            </a:r>
            <a:r>
              <a:rPr lang="en-US" sz="3200" dirty="0" smtClean="0"/>
              <a:t> H T </a:t>
            </a:r>
            <a:r>
              <a:rPr lang="en-US" sz="32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 err="1" smtClean="0"/>
              <a:t>T</a:t>
            </a:r>
            <a:r>
              <a:rPr lang="en-US" sz="3200" dirty="0" smtClean="0"/>
              <a:t> H </a:t>
            </a:r>
            <a:r>
              <a:rPr lang="en-US" sz="3200" dirty="0" err="1" smtClean="0"/>
              <a:t>H</a:t>
            </a:r>
            <a:r>
              <a:rPr lang="en-US" sz="3200" dirty="0" smtClean="0"/>
              <a:t> </a:t>
            </a:r>
            <a:r>
              <a:rPr lang="en-US" sz="3200" dirty="0" err="1" smtClean="0"/>
              <a:t>H</a:t>
            </a:r>
            <a:r>
              <a:rPr lang="en-US" sz="3200" dirty="0" smtClean="0"/>
              <a:t> T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9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5904700"/>
              </p:ext>
            </p:extLst>
          </p:nvPr>
        </p:nvGraphicFramePr>
        <p:xfrm>
          <a:off x="228600" y="1600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0" y="3886200"/>
            <a:ext cx="8382000" cy="121879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78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75597"/>
          </a:xfrm>
        </p:spPr>
        <p:txBody>
          <a:bodyPr/>
          <a:lstStyle/>
          <a:p>
            <a:r>
              <a:rPr lang="en-US" sz="2800" dirty="0" smtClean="0"/>
              <a:t>A Practical  Application of </a:t>
            </a:r>
            <a:r>
              <a:rPr lang="en-US" sz="2800" dirty="0"/>
              <a:t> </a:t>
            </a:r>
            <a:r>
              <a:rPr lang="en-US" sz="2800" dirty="0" smtClean="0"/>
              <a:t>this….</a:t>
            </a:r>
            <a:br>
              <a:rPr lang="en-US" sz="2800" dirty="0" smtClean="0"/>
            </a:br>
            <a:r>
              <a:rPr lang="en-US" sz="2800" dirty="0" smtClean="0"/>
              <a:t>Why is Ethyl Ether Stored Under Refrigeration?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7159563"/>
              </p:ext>
            </p:extLst>
          </p:nvPr>
        </p:nvGraphicFramePr>
        <p:xfrm>
          <a:off x="228600" y="1295400"/>
          <a:ext cx="8534400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01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573B1-7515-491C-B184-8426D46D1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99573B1-7515-491C-B184-8426D46D1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F4A97-3D9E-4245-8506-9A0050C6C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46F4A97-3D9E-4245-8506-9A0050C6C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2C29A-6E59-4C27-A5F5-6B4BE3D8C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9E2C29A-6E59-4C27-A5F5-6B4BE3D8C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121C4-EF1D-402B-AF31-6ED698B2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D5121C4-EF1D-402B-AF31-6ED698B24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1D778-9A14-4151-9FE0-96699E6E1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5A1D778-9A14-4151-9FE0-96699E6E1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22DF0-D41C-43DA-9B63-791A0F9E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1722DF0-D41C-43DA-9B63-791A0F9E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E137-014E-4928-A761-B05100317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95AE137-014E-4928-A761-B05100317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8DFDD-0400-4626-A617-F1F37D463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7C8DFDD-0400-4626-A617-F1F37D463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86D0D-D076-489A-B255-08F5EC09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186D0D-D076-489A-B255-08F5EC09F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1222B-1039-475D-8CAA-E791332C2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F471222B-1039-475D-8CAA-E791332C2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486400" cy="1329595"/>
          </a:xfrm>
        </p:spPr>
        <p:txBody>
          <a:bodyPr/>
          <a:lstStyle/>
          <a:p>
            <a:r>
              <a:rPr lang="en-US" dirty="0" smtClean="0"/>
              <a:t>So what happened?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773778"/>
              </p:ext>
            </p:extLst>
          </p:nvPr>
        </p:nvGraphicFramePr>
        <p:xfrm>
          <a:off x="457200" y="762000"/>
          <a:ext cx="8382000" cy="537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528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00" y="3124200"/>
            <a:ext cx="6629400" cy="838200"/>
          </a:xfrm>
        </p:spPr>
        <p:txBody>
          <a:bodyPr/>
          <a:lstStyle/>
          <a:p>
            <a:r>
              <a:rPr lang="en-US" dirty="0" smtClean="0"/>
              <a:t>‘It's </a:t>
            </a:r>
            <a:r>
              <a:rPr lang="en-US" dirty="0"/>
              <a:t>a poor sort of memory that only works backwards,' the Queen remarked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1600"/>
            <a:ext cx="6477000" cy="66479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'— but there's one great advantage in it, that one's memory works both ways.' 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4038600"/>
            <a:ext cx="8077200" cy="4572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'What sort of things do you remember best?' Alice ventured to ask.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33600" y="44958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None/>
              <a:defRPr sz="2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‘Oh</a:t>
            </a:r>
            <a:r>
              <a:rPr lang="en-US" dirty="0">
                <a:solidFill>
                  <a:schemeClr val="tx1"/>
                </a:solidFill>
              </a:rPr>
              <a:t>, things that happened the week after next,' the Queen replied in a careless tone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6096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'Living backwards!' Alice repeated in great astonishment. 'I never heard of such a thing!'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2098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'I'm sure mine only works one way,' Alice remarked. 'I can't remember things before they happen.’ 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154" y="5886734"/>
            <a:ext cx="43434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1600" i="1" dirty="0">
                <a:hlinkClick r:id="rId3"/>
              </a:rPr>
              <a:t>Through the Looking Glass, by Lewis Carroll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1978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Unconscious incompetence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CC66"/>
                </a:solidFill>
                <a:sym typeface="Symbol"/>
              </a:rPr>
              <a:t></a:t>
            </a:r>
            <a:r>
              <a:rPr lang="en-US" sz="3600" dirty="0" smtClean="0"/>
              <a:t> You </a:t>
            </a:r>
            <a:r>
              <a:rPr lang="en-US" sz="3600" dirty="0"/>
              <a:t>don’t know what you don’t </a:t>
            </a:r>
            <a:r>
              <a:rPr lang="en-US" sz="3600" dirty="0" smtClean="0"/>
              <a:t>know</a:t>
            </a:r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Conscious incompetence </a:t>
            </a:r>
            <a:r>
              <a:rPr lang="en-US" sz="3600" dirty="0">
                <a:solidFill>
                  <a:srgbClr val="FFCC66"/>
                </a:solidFill>
                <a:sym typeface="Symbol"/>
              </a:rPr>
              <a:t> </a:t>
            </a:r>
            <a:r>
              <a:rPr lang="en-US" sz="3600" dirty="0" smtClean="0"/>
              <a:t>You </a:t>
            </a:r>
            <a:r>
              <a:rPr lang="en-US" sz="3600" dirty="0"/>
              <a:t>realize you don’t </a:t>
            </a:r>
            <a:r>
              <a:rPr lang="en-US" sz="3600" dirty="0" smtClean="0"/>
              <a:t>know what you don’t know</a:t>
            </a:r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Conscious competence </a:t>
            </a:r>
            <a:r>
              <a:rPr lang="en-US" sz="3600" dirty="0">
                <a:solidFill>
                  <a:srgbClr val="FFCC66"/>
                </a:solidFill>
                <a:sym typeface="Symbol"/>
              </a:rPr>
              <a:t> </a:t>
            </a:r>
            <a:r>
              <a:rPr lang="en-US" sz="3600" dirty="0" smtClean="0"/>
              <a:t>You have the knowledge, but have to think to execute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Unconscious competence </a:t>
            </a:r>
            <a:r>
              <a:rPr lang="en-US" sz="3600" dirty="0">
                <a:solidFill>
                  <a:srgbClr val="FFCC66"/>
                </a:solidFill>
                <a:sym typeface="Symbol"/>
              </a:rPr>
              <a:t> </a:t>
            </a:r>
            <a:r>
              <a:rPr lang="en-US" sz="3600" dirty="0" smtClean="0"/>
              <a:t>You </a:t>
            </a:r>
            <a:r>
              <a:rPr lang="en-US" sz="3600" dirty="0"/>
              <a:t>are </a:t>
            </a:r>
            <a:r>
              <a:rPr lang="en-US" sz="3600" dirty="0" smtClean="0"/>
              <a:t>very </a:t>
            </a:r>
            <a:r>
              <a:rPr lang="en-US" sz="3600" dirty="0"/>
              <a:t>knowledgeable and experienced regarding </a:t>
            </a:r>
            <a:r>
              <a:rPr lang="en-US" sz="3600" dirty="0" smtClean="0"/>
              <a:t>the subject </a:t>
            </a:r>
            <a:r>
              <a:rPr lang="en-US" sz="3600" dirty="0"/>
              <a:t>at </a:t>
            </a:r>
            <a:r>
              <a:rPr lang="en-US" sz="3600" dirty="0" smtClean="0"/>
              <a:t>hand and the practice is rote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9354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Rationality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2219239"/>
              </p:ext>
            </p:extLst>
          </p:nvPr>
        </p:nvGraphicFramePr>
        <p:xfrm>
          <a:off x="381000" y="1411552"/>
          <a:ext cx="8382000" cy="47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557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How to Make Better Decisions  in the Laboratory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6106287"/>
          </a:xfrm>
        </p:spPr>
        <p:txBody>
          <a:bodyPr/>
          <a:lstStyle/>
          <a:p>
            <a:r>
              <a:rPr lang="en-US" dirty="0" smtClean="0"/>
              <a:t>Be vigilant about recognizing change</a:t>
            </a:r>
          </a:p>
          <a:p>
            <a:r>
              <a:rPr lang="en-US" dirty="0" smtClean="0"/>
              <a:t>Ask questions and challenge co-workers</a:t>
            </a:r>
          </a:p>
          <a:p>
            <a:r>
              <a:rPr lang="en-US" dirty="0" smtClean="0"/>
              <a:t>Establish boundaries</a:t>
            </a:r>
          </a:p>
          <a:p>
            <a:r>
              <a:rPr lang="en-US" dirty="0" smtClean="0"/>
              <a:t>Communicate with all member of the lab group on a regular basis</a:t>
            </a:r>
          </a:p>
          <a:p>
            <a:r>
              <a:rPr lang="en-US" dirty="0" smtClean="0"/>
              <a:t>Report near misses – or more accurately “near hits”</a:t>
            </a:r>
          </a:p>
          <a:p>
            <a:r>
              <a:rPr lang="en-US" dirty="0" smtClean="0"/>
              <a:t>Include hazard information in notebooks, weekly meetings, presentations, and papers</a:t>
            </a:r>
          </a:p>
          <a:p>
            <a:r>
              <a:rPr lang="en-US" dirty="0">
                <a:solidFill>
                  <a:srgbClr val="FF0000"/>
                </a:solidFill>
              </a:rPr>
              <a:t>Perform a hazard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107996"/>
          </a:xfrm>
        </p:spPr>
        <p:txBody>
          <a:bodyPr/>
          <a:lstStyle/>
          <a:p>
            <a:r>
              <a:rPr lang="en-US" dirty="0" smtClean="0"/>
              <a:t>Controlling Hazards to </a:t>
            </a:r>
            <a:br>
              <a:rPr lang="en-US" dirty="0" smtClean="0"/>
            </a:br>
            <a:r>
              <a:rPr lang="en-US" dirty="0" smtClean="0"/>
              <a:t>Reduce Risk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990600"/>
            <a:ext cx="7896224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66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Hazards &amp; Understanding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mouse in safety helm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1527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204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Hazard Controls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42892"/>
          </a:xfrm>
        </p:spPr>
        <p:txBody>
          <a:bodyPr/>
          <a:lstStyle/>
          <a:p>
            <a:r>
              <a:rPr lang="en-US" sz="4400" dirty="0"/>
              <a:t>There is a “hierarchy of control” </a:t>
            </a:r>
            <a:r>
              <a:rPr lang="en-US" sz="4400" dirty="0" smtClean="0"/>
              <a:t> </a:t>
            </a:r>
            <a:r>
              <a:rPr lang="en-US" sz="4400" dirty="0"/>
              <a:t>that is the order </a:t>
            </a:r>
            <a:r>
              <a:rPr lang="en-US" sz="4400" dirty="0" smtClean="0"/>
              <a:t>in </a:t>
            </a:r>
            <a:r>
              <a:rPr lang="en-US" sz="4400" dirty="0"/>
              <a:t>which controls should be </a:t>
            </a:r>
            <a:r>
              <a:rPr lang="en-US" sz="4400" dirty="0" smtClean="0"/>
              <a:t>applied to most effectively reduce risk</a:t>
            </a:r>
          </a:p>
          <a:p>
            <a:r>
              <a:rPr lang="en-US" sz="4400" dirty="0" smtClean="0"/>
              <a:t>The truth is that often controls must be combined to obtain an acceptable level of risk</a:t>
            </a:r>
            <a:endParaRPr lang="en-US" sz="44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8068619"/>
              </p:ext>
            </p:extLst>
          </p:nvPr>
        </p:nvGraphicFramePr>
        <p:xfrm>
          <a:off x="-1219200" y="812800"/>
          <a:ext cx="68580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746234" y="1485900"/>
            <a:ext cx="304800" cy="4000500"/>
          </a:xfrm>
          <a:prstGeom prst="downArrow">
            <a:avLst>
              <a:gd name="adj1" fmla="val 45201"/>
              <a:gd name="adj2" fmla="val 147228"/>
            </a:avLst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0799999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81186393"/>
              </p:ext>
            </p:extLst>
          </p:nvPr>
        </p:nvGraphicFramePr>
        <p:xfrm>
          <a:off x="4648200" y="628650"/>
          <a:ext cx="411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8717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PPE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493058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PPE is the last line of defense, for if it fails, you have exposure.  </a:t>
            </a:r>
            <a:r>
              <a:rPr lang="en-US" dirty="0" smtClean="0"/>
              <a:t>PPE is acceptable as a control method when</a:t>
            </a:r>
          </a:p>
          <a:p>
            <a:pPr lvl="1"/>
            <a:r>
              <a:rPr lang="en-US" dirty="0" smtClean="0"/>
              <a:t>Engineering controls are not feasible or they do not totally eliminate a hazard</a:t>
            </a:r>
          </a:p>
          <a:p>
            <a:pPr lvl="1"/>
            <a:r>
              <a:rPr lang="en-US" dirty="0" smtClean="0"/>
              <a:t>As a temporary control while engineering controls are being developed</a:t>
            </a:r>
          </a:p>
          <a:p>
            <a:pPr lvl="1"/>
            <a:r>
              <a:rPr lang="en-US" dirty="0" smtClean="0"/>
              <a:t>If engineering and administrative controls cannot provide sufficient protection</a:t>
            </a:r>
          </a:p>
          <a:p>
            <a:pPr lvl="1"/>
            <a:r>
              <a:rPr lang="en-US" dirty="0" smtClean="0"/>
              <a:t>In emergency situations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Assessment Tools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82848"/>
          </a:xfrm>
        </p:spPr>
        <p:txBody>
          <a:bodyPr/>
          <a:lstStyle/>
          <a:p>
            <a:r>
              <a:rPr lang="en-US" dirty="0" smtClean="0"/>
              <a:t>Standard Operating Procedures (SOPs) – Are used </a:t>
            </a:r>
            <a:r>
              <a:rPr lang="en-US" dirty="0"/>
              <a:t>to limit </a:t>
            </a:r>
            <a:r>
              <a:rPr lang="en-US" dirty="0" smtClean="0"/>
              <a:t>exposure when the hazards are known </a:t>
            </a:r>
          </a:p>
          <a:p>
            <a:r>
              <a:rPr lang="en-US" dirty="0" smtClean="0"/>
              <a:t>Hazard Analysis Tools</a:t>
            </a:r>
          </a:p>
          <a:p>
            <a:pPr lvl="1"/>
            <a:r>
              <a:rPr lang="en-US" dirty="0" smtClean="0"/>
              <a:t>Job Hazard Analysis (JHA)</a:t>
            </a:r>
          </a:p>
          <a:p>
            <a:pPr lvl="1"/>
            <a:r>
              <a:rPr lang="en-US" dirty="0" smtClean="0">
                <a:hlinkClick r:id="rId3"/>
              </a:rPr>
              <a:t>Chemical Safety Levels (banding)</a:t>
            </a:r>
            <a:endParaRPr lang="en-US" dirty="0" smtClean="0"/>
          </a:p>
          <a:p>
            <a:pPr lvl="1"/>
            <a:r>
              <a:rPr lang="en-US" dirty="0" smtClean="0"/>
              <a:t>What If Analysis</a:t>
            </a:r>
          </a:p>
          <a:p>
            <a:pPr lvl="1"/>
            <a:r>
              <a:rPr lang="en-US" dirty="0" smtClean="0"/>
              <a:t>Checklists</a:t>
            </a:r>
          </a:p>
          <a:p>
            <a:pPr lvl="1"/>
            <a:r>
              <a:rPr lang="en-US" dirty="0" smtClean="0">
                <a:hlinkClick r:id="rId4"/>
              </a:rPr>
              <a:t>Barrier Analysis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2742883"/>
              </p:ext>
            </p:extLst>
          </p:nvPr>
        </p:nvGraphicFramePr>
        <p:xfrm>
          <a:off x="685800" y="836676"/>
          <a:ext cx="7772400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23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28600" y="2286000"/>
          <a:ext cx="4800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7412" y="441092"/>
            <a:ext cx="8229600" cy="639762"/>
          </a:xfrm>
        </p:spPr>
        <p:txBody>
          <a:bodyPr/>
          <a:lstStyle/>
          <a:p>
            <a:r>
              <a:rPr lang="en-US" dirty="0" smtClean="0"/>
              <a:t>A Starting Place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8"/>
              </a:rPr>
              <a:t>OSHA Publication 3071 </a:t>
            </a:r>
            <a:endParaRPr lang="en-US" dirty="0" smtClean="0"/>
          </a:p>
          <a:p>
            <a:r>
              <a:rPr lang="en-US" dirty="0" smtClean="0"/>
              <a:t>(2002 Revision)</a:t>
            </a:r>
            <a:endParaRPr lang="en-US" dirty="0"/>
          </a:p>
        </p:txBody>
      </p:sp>
      <p:pic>
        <p:nvPicPr>
          <p:cNvPr id="13" name="Content Placeholder 12" descr="Untitled.jp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686425" y="1524000"/>
            <a:ext cx="2924175" cy="46042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>
            <a:off x="1143000" y="6096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943600"/>
            <a:ext cx="19050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  <a:hlinkClick r:id="rId10"/>
              </a:rPr>
              <a:t>Public Domain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638800"/>
            <a:ext cx="32766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Perpetua" pitchFamily="18" charset="0"/>
                <a:ea typeface="+mj-ea"/>
                <a:cs typeface="+mj-cs"/>
              </a:rPr>
              <a:t>ISBN-13: 978-1478107507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874284"/>
              </p:ext>
            </p:extLst>
          </p:nvPr>
        </p:nvGraphicFramePr>
        <p:xfrm>
          <a:off x="5334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32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 </a:t>
            </a:r>
            <a:r>
              <a:rPr lang="en-US" dirty="0" err="1" smtClean="0"/>
              <a:t>jha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94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046" y="533400"/>
            <a:ext cx="5372360" cy="639762"/>
          </a:xfrm>
        </p:spPr>
        <p:txBody>
          <a:bodyPr/>
          <a:lstStyle/>
          <a:p>
            <a:r>
              <a:rPr lang="en-US" dirty="0" smtClean="0"/>
              <a:t>JHA Preparation Tactics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27206" y="1708913"/>
            <a:ext cx="2069788" cy="3781958"/>
            <a:chOff x="527206" y="1708913"/>
            <a:chExt cx="2069788" cy="3781958"/>
          </a:xfrm>
        </p:grpSpPr>
        <p:grpSp>
          <p:nvGrpSpPr>
            <p:cNvPr id="7" name="Group 6"/>
            <p:cNvGrpSpPr/>
            <p:nvPr/>
          </p:nvGrpSpPr>
          <p:grpSpPr>
            <a:xfrm>
              <a:off x="527206" y="1708913"/>
              <a:ext cx="2069788" cy="3781958"/>
              <a:chOff x="527206" y="1708913"/>
              <a:chExt cx="2069788" cy="3781958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527206" y="4407375"/>
                <a:ext cx="2063594" cy="1083496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Conduct a literature review &amp; preliminary job review of current tasks and conditions </a:t>
                </a: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33400" y="2895600"/>
                <a:ext cx="2063594" cy="1110094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Review accident histories in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1600" kern="1200" dirty="0" smtClean="0">
                    <a:solidFill>
                      <a:schemeClr val="bg1"/>
                    </a:solidFill>
                  </a:rPr>
                  <a:t>lab and at institution 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27206" y="1708913"/>
                <a:ext cx="2063594" cy="762000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Trigger(s) Identified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1559003" y="2470913"/>
              <a:ext cx="6194" cy="42468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1578053" y="3994913"/>
              <a:ext cx="6194" cy="42468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492812" y="1469532"/>
            <a:ext cx="2069788" cy="4093068"/>
            <a:chOff x="3492812" y="1469532"/>
            <a:chExt cx="2069788" cy="4093068"/>
          </a:xfrm>
        </p:grpSpPr>
        <p:grpSp>
          <p:nvGrpSpPr>
            <p:cNvPr id="3" name="Group 2"/>
            <p:cNvGrpSpPr/>
            <p:nvPr/>
          </p:nvGrpSpPr>
          <p:grpSpPr>
            <a:xfrm>
              <a:off x="3492812" y="1469532"/>
              <a:ext cx="2069788" cy="4093068"/>
              <a:chOff x="3422806" y="1469532"/>
              <a:chExt cx="2069788" cy="4093068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422806" y="1469532"/>
                <a:ext cx="2063594" cy="1240762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List, rank, and set priorities for research projects based on hazard(s)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429000" y="4335647"/>
                <a:ext cx="2063594" cy="1226953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Write a description statement for the  project – what is being done and why 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422806" y="3149943"/>
                <a:ext cx="2063594" cy="749411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Pick highest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 risk project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>
              <a:off x="4546756" y="2725256"/>
              <a:ext cx="6194" cy="42468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518414" y="3915610"/>
              <a:ext cx="6194" cy="42468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556" y="685800"/>
            <a:ext cx="2082644" cy="5931136"/>
            <a:chOff x="6375556" y="685800"/>
            <a:chExt cx="2082644" cy="5931136"/>
          </a:xfrm>
        </p:grpSpPr>
        <p:grpSp>
          <p:nvGrpSpPr>
            <p:cNvPr id="6" name="Group 5"/>
            <p:cNvGrpSpPr/>
            <p:nvPr/>
          </p:nvGrpSpPr>
          <p:grpSpPr>
            <a:xfrm>
              <a:off x="6375556" y="685800"/>
              <a:ext cx="2082644" cy="5931136"/>
              <a:chOff x="6375556" y="685800"/>
              <a:chExt cx="2082644" cy="5931136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511751" y="4833632"/>
                <a:ext cx="1791204" cy="1783304"/>
              </a:xfrm>
              <a:custGeom>
                <a:avLst/>
                <a:gdLst>
                  <a:gd name="connsiteX0" fmla="*/ 0 w 2172204"/>
                  <a:gd name="connsiteY0" fmla="*/ 1086102 h 2172204"/>
                  <a:gd name="connsiteX1" fmla="*/ 318113 w 2172204"/>
                  <a:gd name="connsiteY1" fmla="*/ 318112 h 2172204"/>
                  <a:gd name="connsiteX2" fmla="*/ 1086104 w 2172204"/>
                  <a:gd name="connsiteY2" fmla="*/ 1 h 2172204"/>
                  <a:gd name="connsiteX3" fmla="*/ 1854094 w 2172204"/>
                  <a:gd name="connsiteY3" fmla="*/ 318114 h 2172204"/>
                  <a:gd name="connsiteX4" fmla="*/ 2172205 w 2172204"/>
                  <a:gd name="connsiteY4" fmla="*/ 1086105 h 2172204"/>
                  <a:gd name="connsiteX5" fmla="*/ 1854093 w 2172204"/>
                  <a:gd name="connsiteY5" fmla="*/ 1854095 h 2172204"/>
                  <a:gd name="connsiteX6" fmla="*/ 1086103 w 2172204"/>
                  <a:gd name="connsiteY6" fmla="*/ 2172207 h 2172204"/>
                  <a:gd name="connsiteX7" fmla="*/ 318113 w 2172204"/>
                  <a:gd name="connsiteY7" fmla="*/ 1854094 h 2172204"/>
                  <a:gd name="connsiteX8" fmla="*/ 2 w 2172204"/>
                  <a:gd name="connsiteY8" fmla="*/ 1086103 h 2172204"/>
                  <a:gd name="connsiteX9" fmla="*/ 0 w 2172204"/>
                  <a:gd name="connsiteY9" fmla="*/ 1086102 h 217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2204" h="2172204">
                    <a:moveTo>
                      <a:pt x="0" y="1086102"/>
                    </a:moveTo>
                    <a:cubicBezTo>
                      <a:pt x="0" y="798050"/>
                      <a:pt x="114429" y="521795"/>
                      <a:pt x="318113" y="318112"/>
                    </a:cubicBezTo>
                    <a:cubicBezTo>
                      <a:pt x="521797" y="114429"/>
                      <a:pt x="798052" y="1"/>
                      <a:pt x="1086104" y="1"/>
                    </a:cubicBezTo>
                    <a:cubicBezTo>
                      <a:pt x="1374156" y="1"/>
                      <a:pt x="1650411" y="114430"/>
                      <a:pt x="1854094" y="318114"/>
                    </a:cubicBezTo>
                    <a:cubicBezTo>
                      <a:pt x="2057777" y="521798"/>
                      <a:pt x="2172205" y="798053"/>
                      <a:pt x="2172205" y="1086105"/>
                    </a:cubicBezTo>
                    <a:cubicBezTo>
                      <a:pt x="2172205" y="1374157"/>
                      <a:pt x="2057777" y="1650412"/>
                      <a:pt x="1854093" y="1854095"/>
                    </a:cubicBezTo>
                    <a:cubicBezTo>
                      <a:pt x="1650409" y="2057779"/>
                      <a:pt x="1374155" y="2172207"/>
                      <a:pt x="1086103" y="2172207"/>
                    </a:cubicBezTo>
                    <a:cubicBezTo>
                      <a:pt x="798051" y="2172207"/>
                      <a:pt x="521796" y="2057778"/>
                      <a:pt x="318113" y="1854094"/>
                    </a:cubicBezTo>
                    <a:cubicBezTo>
                      <a:pt x="114429" y="1650410"/>
                      <a:pt x="1" y="1374156"/>
                      <a:pt x="2" y="1086103"/>
                    </a:cubicBezTo>
                    <a:cubicBezTo>
                      <a:pt x="1" y="1086103"/>
                      <a:pt x="1" y="1086102"/>
                      <a:pt x="0" y="1086102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9702" tIns="339702" rIns="339702" bIns="339702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solidFill>
                      <a:schemeClr val="bg1"/>
                    </a:solidFill>
                  </a:rPr>
                  <a:t>Prepare JHA</a:t>
                </a:r>
                <a:endParaRPr lang="en-US" sz="24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375556" y="2057400"/>
                <a:ext cx="2063594" cy="1086380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0" kern="1200" dirty="0" smtClean="0">
                    <a:solidFill>
                      <a:schemeClr val="bg1"/>
                    </a:solidFill>
                  </a:rPr>
                  <a:t>Assign risk to each task  in priority project</a:t>
                </a:r>
                <a:endParaRPr lang="en-US" sz="1600" b="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394606" y="685800"/>
                <a:ext cx="2063594" cy="1150753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Outline the steps or tasks in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each priority </a:t>
                </a:r>
                <a:r>
                  <a:rPr lang="en-US" sz="1600" kern="1200" dirty="0" smtClean="0">
                    <a:solidFill>
                      <a:schemeClr val="bg1"/>
                    </a:solidFill>
                  </a:rPr>
                  <a:t>project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375556" y="3352800"/>
                <a:ext cx="2063594" cy="1219200"/>
              </a:xfrm>
              <a:custGeom>
                <a:avLst/>
                <a:gdLst>
                  <a:gd name="connsiteX0" fmla="*/ 0 w 2063594"/>
                  <a:gd name="connsiteY0" fmla="*/ 165088 h 1650875"/>
                  <a:gd name="connsiteX1" fmla="*/ 48353 w 2063594"/>
                  <a:gd name="connsiteY1" fmla="*/ 48353 h 1650875"/>
                  <a:gd name="connsiteX2" fmla="*/ 165088 w 2063594"/>
                  <a:gd name="connsiteY2" fmla="*/ 0 h 1650875"/>
                  <a:gd name="connsiteX3" fmla="*/ 1898506 w 2063594"/>
                  <a:gd name="connsiteY3" fmla="*/ 0 h 1650875"/>
                  <a:gd name="connsiteX4" fmla="*/ 2015241 w 2063594"/>
                  <a:gd name="connsiteY4" fmla="*/ 48353 h 1650875"/>
                  <a:gd name="connsiteX5" fmla="*/ 2063594 w 2063594"/>
                  <a:gd name="connsiteY5" fmla="*/ 165088 h 1650875"/>
                  <a:gd name="connsiteX6" fmla="*/ 2063594 w 2063594"/>
                  <a:gd name="connsiteY6" fmla="*/ 1485787 h 1650875"/>
                  <a:gd name="connsiteX7" fmla="*/ 2015241 w 2063594"/>
                  <a:gd name="connsiteY7" fmla="*/ 1602522 h 1650875"/>
                  <a:gd name="connsiteX8" fmla="*/ 1898506 w 2063594"/>
                  <a:gd name="connsiteY8" fmla="*/ 1650875 h 1650875"/>
                  <a:gd name="connsiteX9" fmla="*/ 165088 w 2063594"/>
                  <a:gd name="connsiteY9" fmla="*/ 1650875 h 1650875"/>
                  <a:gd name="connsiteX10" fmla="*/ 48353 w 2063594"/>
                  <a:gd name="connsiteY10" fmla="*/ 1602522 h 1650875"/>
                  <a:gd name="connsiteX11" fmla="*/ 0 w 2063594"/>
                  <a:gd name="connsiteY11" fmla="*/ 1485787 h 1650875"/>
                  <a:gd name="connsiteX12" fmla="*/ 0 w 2063594"/>
                  <a:gd name="connsiteY12" fmla="*/ 165088 h 1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594" h="1650875">
                    <a:moveTo>
                      <a:pt x="0" y="165088"/>
                    </a:moveTo>
                    <a:cubicBezTo>
                      <a:pt x="0" y="121304"/>
                      <a:pt x="17393" y="79313"/>
                      <a:pt x="48353" y="48353"/>
                    </a:cubicBezTo>
                    <a:cubicBezTo>
                      <a:pt x="79313" y="17393"/>
                      <a:pt x="121304" y="0"/>
                      <a:pt x="165088" y="0"/>
                    </a:cubicBezTo>
                    <a:lnTo>
                      <a:pt x="1898506" y="0"/>
                    </a:lnTo>
                    <a:cubicBezTo>
                      <a:pt x="1942290" y="0"/>
                      <a:pt x="1984281" y="17393"/>
                      <a:pt x="2015241" y="48353"/>
                    </a:cubicBezTo>
                    <a:cubicBezTo>
                      <a:pt x="2046201" y="79313"/>
                      <a:pt x="2063594" y="121304"/>
                      <a:pt x="2063594" y="165088"/>
                    </a:cubicBezTo>
                    <a:lnTo>
                      <a:pt x="2063594" y="1485787"/>
                    </a:lnTo>
                    <a:cubicBezTo>
                      <a:pt x="2063594" y="1529571"/>
                      <a:pt x="2046201" y="1571562"/>
                      <a:pt x="2015241" y="1602522"/>
                    </a:cubicBezTo>
                    <a:cubicBezTo>
                      <a:pt x="1984281" y="1633482"/>
                      <a:pt x="1942290" y="1650875"/>
                      <a:pt x="1898506" y="1650875"/>
                    </a:cubicBezTo>
                    <a:lnTo>
                      <a:pt x="165088" y="1650875"/>
                    </a:lnTo>
                    <a:cubicBezTo>
                      <a:pt x="121304" y="1650875"/>
                      <a:pt x="79313" y="1633482"/>
                      <a:pt x="48353" y="1602522"/>
                    </a:cubicBezTo>
                    <a:cubicBezTo>
                      <a:pt x="17393" y="1571562"/>
                      <a:pt x="0" y="1529571"/>
                      <a:pt x="0" y="1485787"/>
                    </a:cubicBezTo>
                    <a:lnTo>
                      <a:pt x="0" y="16508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8832" tIns="78832" rIns="78832" bIns="7883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bg1"/>
                    </a:solidFill>
                  </a:rPr>
                  <a:t>Assign appropriate controls to mitigate  or eliminate the hazard</a:t>
                </a:r>
                <a:endParaRPr lang="en-US" sz="1600" kern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7398061" y="1828800"/>
              <a:ext cx="6194" cy="27133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7398061" y="4572000"/>
              <a:ext cx="6194" cy="27133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7433064" y="3124200"/>
              <a:ext cx="6194" cy="27133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1788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61205265"/>
              </p:ext>
            </p:extLst>
          </p:nvPr>
        </p:nvGraphicFramePr>
        <p:xfrm>
          <a:off x="0" y="609600"/>
          <a:ext cx="29718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Templa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1219200"/>
            <a:ext cx="6143625" cy="53784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8387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Hazard?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810822"/>
          </a:xfrm>
        </p:spPr>
        <p:txBody>
          <a:bodyPr/>
          <a:lstStyle/>
          <a:p>
            <a:r>
              <a:rPr lang="en-US" dirty="0" smtClean="0"/>
              <a:t>Simply stated, a hazard is a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/>
              <a:t> for harm</a:t>
            </a:r>
          </a:p>
          <a:p>
            <a:r>
              <a:rPr lang="en-US" dirty="0" smtClean="0"/>
              <a:t>It can be a condition or an activity – Broadly grouped this includes natural phenomena, chemicals, processes, sources of energy, situations and events</a:t>
            </a:r>
          </a:p>
          <a:p>
            <a:r>
              <a:rPr lang="en-US" dirty="0" smtClean="0"/>
              <a:t>Hazards left uncontrolled can result in injury, illness, loss of property, and/or environmental damage – these are consequences</a:t>
            </a:r>
          </a:p>
          <a:p>
            <a:r>
              <a:rPr lang="en-US" dirty="0" smtClean="0"/>
              <a:t>A hazard is an intrinsic property of the agent, condition, or activity – </a:t>
            </a:r>
            <a:r>
              <a:rPr lang="en-US" dirty="0" smtClean="0">
                <a:solidFill>
                  <a:srgbClr val="FF0000"/>
                </a:solidFill>
              </a:rPr>
              <a:t>there either is or is not a potential for harm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07362"/>
              </p:ext>
            </p:extLst>
          </p:nvPr>
        </p:nvGraphicFramePr>
        <p:xfrm>
          <a:off x="609600" y="914400"/>
          <a:ext cx="82296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5500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553998"/>
          </a:xfrm>
        </p:spPr>
        <p:txBody>
          <a:bodyPr/>
          <a:lstStyle/>
          <a:p>
            <a:r>
              <a:rPr lang="en-US" dirty="0" smtClean="0"/>
              <a:t>Assign </a:t>
            </a:r>
            <a:r>
              <a:rPr lang="en-US" dirty="0" err="1" smtClean="0"/>
              <a:t>ing</a:t>
            </a:r>
            <a:r>
              <a:rPr lang="en-US" dirty="0" smtClean="0"/>
              <a:t>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747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9144000" cy="1052596"/>
          </a:xfrm>
        </p:spPr>
        <p:txBody>
          <a:bodyPr/>
          <a:lstStyle/>
          <a:p>
            <a:pPr algn="ctr"/>
            <a:r>
              <a:rPr lang="en-US" dirty="0" smtClean="0"/>
              <a:t>Score Calculator </a:t>
            </a:r>
            <a:br>
              <a:rPr lang="en-US" dirty="0" smtClean="0"/>
            </a:br>
            <a:r>
              <a:rPr lang="en-US" sz="2800" dirty="0" smtClean="0"/>
              <a:t>A </a:t>
            </a:r>
            <a:r>
              <a:rPr lang="en-US" sz="2800" dirty="0" err="1" smtClean="0"/>
              <a:t>Nomogram</a:t>
            </a:r>
            <a:r>
              <a:rPr lang="en-US" sz="2800" dirty="0" smtClean="0"/>
              <a:t> for Calculating Risk </a:t>
            </a:r>
            <a:endParaRPr lang="en-US" dirty="0"/>
          </a:p>
        </p:txBody>
      </p:sp>
      <p:pic>
        <p:nvPicPr>
          <p:cNvPr id="9" name="Content Placeholder 8" descr="nomogram.bmp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143000"/>
            <a:ext cx="7056678" cy="510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324600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5"/>
              </a:rPr>
              <a:t>Riskex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Nomagram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4553"/>
              </p:ext>
            </p:extLst>
          </p:nvPr>
        </p:nvGraphicFramePr>
        <p:xfrm>
          <a:off x="1524000" y="5257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" showAsIcon="1" r:id="rId6" imgW="914400" imgH="771480" progId="Package">
                  <p:embed/>
                </p:oleObj>
              </mc:Choice>
              <mc:Fallback>
                <p:oleObj name="Package" showAsIcon="1" r:id="rId6" imgW="914400" imgH="771480" progId="Package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791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80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09600"/>
            <a:ext cx="4381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362200"/>
            <a:ext cx="6400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4343400"/>
            <a:ext cx="7953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29325"/>
            <a:ext cx="4648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829800" cy="609398"/>
          </a:xfrm>
        </p:spPr>
        <p:txBody>
          <a:bodyPr/>
          <a:lstStyle/>
          <a:p>
            <a:r>
              <a:rPr lang="en-US" sz="4400" dirty="0" smtClean="0"/>
              <a:t>A well designed tool will always include…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508405"/>
              </p:ext>
            </p:extLst>
          </p:nvPr>
        </p:nvGraphicFramePr>
        <p:xfrm>
          <a:off x="457200" y="1219200"/>
          <a:ext cx="807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3817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2356"/>
              </p:ext>
            </p:extLst>
          </p:nvPr>
        </p:nvGraphicFramePr>
        <p:xfrm>
          <a:off x="762000" y="304800"/>
          <a:ext cx="7848600" cy="6278624"/>
        </p:xfrm>
        <a:graphic>
          <a:graphicData uri="http://schemas.openxmlformats.org/drawingml/2006/table">
            <a:tbl>
              <a:tblPr firstRow="1" firstCol="1" bandRow="1"/>
              <a:tblGrid>
                <a:gridCol w="2895600"/>
                <a:gridCol w="4953000"/>
              </a:tblGrid>
              <a:tr h="91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Inadequate Descriptions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Adequate Descriptions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HAZARD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CONTROL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07" marR="45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138294"/>
            <a:ext cx="291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Work in chemistry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lab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80610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Extraction of caffeine from coffee beans with diethyl ether followed by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TLC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257" y="37338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ea typeface="Calibri"/>
                <a:cs typeface="Times New Roman"/>
              </a:rPr>
              <a:t>Chemicals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281368"/>
            <a:ext cx="4572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Chemical splash – corrosive;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eye 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damage; inhalation 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Chemical spill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257" y="5407967"/>
            <a:ext cx="1705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Wear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gloves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771" y="5181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Nitrile gloves provide adequate protection for incidental exposure to diethyl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ether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2424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to Include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07047"/>
              </p:ext>
            </p:extLst>
          </p:nvPr>
        </p:nvGraphicFramePr>
        <p:xfrm>
          <a:off x="6096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0997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3438957"/>
              </p:ext>
            </p:extLst>
          </p:nvPr>
        </p:nvGraphicFramePr>
        <p:xfrm>
          <a:off x="1371600" y="1143000"/>
          <a:ext cx="6629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JHA to Narrative Form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4402613"/>
              </p:ext>
            </p:extLst>
          </p:nvPr>
        </p:nvGraphicFramePr>
        <p:xfrm>
          <a:off x="1066800" y="914400"/>
          <a:ext cx="7162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322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329595"/>
          </a:xfrm>
        </p:spPr>
        <p:txBody>
          <a:bodyPr/>
          <a:lstStyle/>
          <a:p>
            <a:r>
              <a:rPr lang="en-US" dirty="0"/>
              <a:t>ALL chemicals have hazards – That is; they all have a </a:t>
            </a:r>
            <a:r>
              <a:rPr lang="en-US" u="sng" dirty="0"/>
              <a:t>potential</a:t>
            </a:r>
            <a:r>
              <a:rPr lang="en-US" dirty="0"/>
              <a:t> for harm!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382000" cy="2603790"/>
          </a:xfrm>
        </p:spPr>
        <p:txBody>
          <a:bodyPr/>
          <a:lstStyle/>
          <a:p>
            <a:r>
              <a:rPr lang="en-US" sz="3600" dirty="0" smtClean="0"/>
              <a:t>That does not mean one should not work with chemicals.  </a:t>
            </a:r>
          </a:p>
          <a:p>
            <a:r>
              <a:rPr lang="en-US" sz="3600" dirty="0" smtClean="0"/>
              <a:t>Chemicals are the tools of chemists, and therefore  as a chemist you must learn HOW to work safely with your tools.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/>
              <a:t>Understanding  Health Hazards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7806836"/>
              </p:ext>
            </p:extLst>
          </p:nvPr>
        </p:nvGraphicFramePr>
        <p:xfrm>
          <a:off x="381000" y="2057400"/>
          <a:ext cx="8382000" cy="221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5176345"/>
            <a:ext cx="899160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4000" dirty="0" smtClean="0"/>
              <a:t>We have to talk about toxicity or what amount of the chemical  causes adverse affects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334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7704547"/>
              </p:ext>
            </p:extLst>
          </p:nvPr>
        </p:nvGraphicFramePr>
        <p:xfrm>
          <a:off x="381000" y="3275538"/>
          <a:ext cx="8382000" cy="221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1429407"/>
                <a:ext cx="6324600" cy="111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𝐷𝑜𝑠𝑒</m:t>
                      </m:r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𝐴𝑚𝑜𝑢𝑛𝑡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𝑇𝑜𝑥𝑖𝑐𝑎𝑛𝑡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𝐾𝑖𝑙𝑜𝑔𝑟𝑎𝑚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𝐵𝑜𝑑𝑦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𝑊𝑒𝑖𝑔h𝑡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29407"/>
                <a:ext cx="6324600" cy="111492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67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9001552"/>
              </p:ext>
            </p:extLst>
          </p:nvPr>
        </p:nvGraphicFramePr>
        <p:xfrm>
          <a:off x="381000" y="1295400"/>
          <a:ext cx="8382000" cy="488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228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39762"/>
          </a:xfrm>
        </p:spPr>
        <p:txBody>
          <a:bodyPr/>
          <a:lstStyle/>
          <a:p>
            <a:r>
              <a:rPr lang="en-US" dirty="0" smtClean="0"/>
              <a:t>Risk (cont.)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5126304"/>
              </p:ext>
            </p:extLst>
          </p:nvPr>
        </p:nvGraphicFramePr>
        <p:xfrm>
          <a:off x="533400" y="9144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20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2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65518A-9930-4861-9944-85DDBBED1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TS010286724</Template>
  <TotalTime>4108</TotalTime>
  <Words>2486</Words>
  <Application>Microsoft Office PowerPoint</Application>
  <PresentationFormat>On-screen Show (4:3)</PresentationFormat>
  <Paragraphs>308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Perpetua</vt:lpstr>
      <vt:lpstr>Segoe</vt:lpstr>
      <vt:lpstr>Segoe UI</vt:lpstr>
      <vt:lpstr>Symbol</vt:lpstr>
      <vt:lpstr>Times New Roman</vt:lpstr>
      <vt:lpstr>TS010286724</vt:lpstr>
      <vt:lpstr>White with Courier font for code slides</vt:lpstr>
      <vt:lpstr>Package</vt:lpstr>
      <vt:lpstr>Hazard Analysis in Academic Research Laboratories</vt:lpstr>
      <vt:lpstr>PowerPoint Presentation</vt:lpstr>
      <vt:lpstr>Recognizing Hazards &amp; Understanding Risk</vt:lpstr>
      <vt:lpstr>What is a Hazard?</vt:lpstr>
      <vt:lpstr>ALL chemicals have hazards – That is; they all have a potential for harm!</vt:lpstr>
      <vt:lpstr>Understanding  Health Hazards</vt:lpstr>
      <vt:lpstr>Dose</vt:lpstr>
      <vt:lpstr>What is Risk?</vt:lpstr>
      <vt:lpstr>Risk (cont.)</vt:lpstr>
      <vt:lpstr>Which is a greater risk of use?</vt:lpstr>
      <vt:lpstr>PowerPoint Presentation</vt:lpstr>
      <vt:lpstr>PowerPoint Presentation</vt:lpstr>
      <vt:lpstr>PowerPoint Presentation</vt:lpstr>
      <vt:lpstr>PowerPoint Presentation</vt:lpstr>
      <vt:lpstr>Why?</vt:lpstr>
      <vt:lpstr>PowerPoint Presentation</vt:lpstr>
      <vt:lpstr>Change Drivers</vt:lpstr>
      <vt:lpstr>Change Drivers</vt:lpstr>
      <vt:lpstr>What’s Your Risk Response?</vt:lpstr>
      <vt:lpstr>PowerPoint Presentation</vt:lpstr>
      <vt:lpstr>PowerPoint Presentation</vt:lpstr>
      <vt:lpstr>A Practical  Application of  this…. Why is Ethyl Ether Stored Under Refrigeration?</vt:lpstr>
      <vt:lpstr>So what happened?</vt:lpstr>
      <vt:lpstr>'— but there's one great advantage in it, that one's memory works both ways.' </vt:lpstr>
      <vt:lpstr>Stages of Learning</vt:lpstr>
      <vt:lpstr>Bounded Rationality</vt:lpstr>
      <vt:lpstr>How to Make Better Decisions  in the Laboratory</vt:lpstr>
      <vt:lpstr>Controlling Hazards to  Reduce Risk</vt:lpstr>
      <vt:lpstr>PowerPoint Presentation</vt:lpstr>
      <vt:lpstr>Selection of Hazard Controls</vt:lpstr>
      <vt:lpstr>PowerPoint Presentation</vt:lpstr>
      <vt:lpstr>A word about PPE Controls</vt:lpstr>
      <vt:lpstr>Hazard Assessment Tools</vt:lpstr>
      <vt:lpstr>PowerPoint Presentation</vt:lpstr>
      <vt:lpstr>A Starting Place</vt:lpstr>
      <vt:lpstr>PowerPoint Presentation</vt:lpstr>
      <vt:lpstr>Preparing a jha</vt:lpstr>
      <vt:lpstr>JHA Preparation Tactics</vt:lpstr>
      <vt:lpstr>PowerPoint Presentation</vt:lpstr>
      <vt:lpstr>PowerPoint Presentation</vt:lpstr>
      <vt:lpstr>Assign ing risk</vt:lpstr>
      <vt:lpstr>Score Calculator  A Nomogram for Calculating Risk </vt:lpstr>
      <vt:lpstr>PowerPoint Presentation</vt:lpstr>
      <vt:lpstr>A well designed tool will always include…</vt:lpstr>
      <vt:lpstr>PowerPoint Presentation</vt:lpstr>
      <vt:lpstr>Additional Information to Include</vt:lpstr>
      <vt:lpstr>Convert JHA to Narrative Form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Analysis in Academic Research Laboratories</dc:title>
  <dc:creator>Samuella B Sigmann</dc:creator>
  <cp:lastModifiedBy>Sigmann, Samuella Beth</cp:lastModifiedBy>
  <cp:revision>101</cp:revision>
  <dcterms:created xsi:type="dcterms:W3CDTF">2012-10-08T03:48:40Z</dcterms:created>
  <dcterms:modified xsi:type="dcterms:W3CDTF">2016-03-10T20:11:13Z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TC102867249990</vt:lpwstr>
  </property>
</Properties>
</file>